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53" r:id="rId2"/>
    <p:sldId id="354" r:id="rId3"/>
    <p:sldId id="359" r:id="rId4"/>
    <p:sldId id="358" r:id="rId5"/>
    <p:sldId id="355" r:id="rId6"/>
    <p:sldId id="356"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7" r:id="rId10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94660"/>
  </p:normalViewPr>
  <p:slideViewPr>
    <p:cSldViewPr snapToGrid="0">
      <p:cViewPr varScale="1">
        <p:scale>
          <a:sx n="41" d="100"/>
          <a:sy n="41" d="100"/>
        </p:scale>
        <p:origin x="300"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cxnSp>
        <p:nvCxnSpPr>
          <p:cNvPr id="4" name="Straight Connector 15"/>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2"/>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9" name="Date Placeholder 3"/>
          <p:cNvSpPr>
            <a:spLocks noGrp="1"/>
          </p:cNvSpPr>
          <p:nvPr>
            <p:ph type="dt" sz="half" idx="10"/>
          </p:nvPr>
        </p:nvSpPr>
        <p:spPr/>
        <p:txBody>
          <a:bodyPr/>
          <a:lstStyle>
            <a:lvl1pPr>
              <a:defRPr/>
            </a:lvl1pPr>
          </a:lstStyle>
          <a:p>
            <a:pPr>
              <a:defRPr/>
            </a:pPr>
            <a:fld id="{D074D2A0-0591-49D3-8185-AC2E08D2168C}" type="datetimeFigureOut">
              <a:rPr lang="en-US"/>
              <a:pPr>
                <a:defRPr/>
              </a:pPr>
              <a:t>10/17/2023</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22BB3A76-5767-4604-8667-11A546031551}" type="slidenum">
              <a:rPr lang="en-US" altLang="es-MX"/>
              <a:pPr>
                <a:defRPr/>
              </a:pPr>
              <a:t>‹Nº›</a:t>
            </a:fld>
            <a:endParaRPr lang="en-US" altLang="es-MX" dirty="0"/>
          </a:p>
        </p:txBody>
      </p:sp>
    </p:spTree>
    <p:extLst>
      <p:ext uri="{BB962C8B-B14F-4D97-AF65-F5344CB8AC3E}">
        <p14:creationId xmlns:p14="http://schemas.microsoft.com/office/powerpoint/2010/main" val="1149717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dirty="0"/>
              <a:t>Haga clic en el icono para agregar una imagen</a:t>
            </a:r>
            <a:endParaRPr lang="en-US" noProof="0"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5" name="Date Placeholder 3"/>
          <p:cNvSpPr>
            <a:spLocks noGrp="1"/>
          </p:cNvSpPr>
          <p:nvPr>
            <p:ph type="dt" sz="half" idx="15"/>
          </p:nvPr>
        </p:nvSpPr>
        <p:spPr/>
        <p:txBody>
          <a:bodyPr/>
          <a:lstStyle>
            <a:lvl1pPr>
              <a:defRPr/>
            </a:lvl1pPr>
          </a:lstStyle>
          <a:p>
            <a:pPr>
              <a:defRPr/>
            </a:pPr>
            <a:fld id="{20DE88B4-CB21-4937-BFFC-B34E2C09FC85}" type="datetimeFigureOut">
              <a:rPr lang="en-US"/>
              <a:pPr>
                <a:defRPr/>
              </a:pPr>
              <a:t>10/17/2023</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dirty="0"/>
          </a:p>
        </p:txBody>
      </p:sp>
      <p:sp>
        <p:nvSpPr>
          <p:cNvPr id="7" name="Slide Number Placeholder 5"/>
          <p:cNvSpPr>
            <a:spLocks noGrp="1"/>
          </p:cNvSpPr>
          <p:nvPr>
            <p:ph type="sldNum" sz="quarter" idx="17"/>
          </p:nvPr>
        </p:nvSpPr>
        <p:spPr/>
        <p:txBody>
          <a:bodyPr/>
          <a:lstStyle>
            <a:lvl1pPr>
              <a:defRPr/>
            </a:lvl1pPr>
          </a:lstStyle>
          <a:p>
            <a:pPr>
              <a:defRPr/>
            </a:pPr>
            <a:fld id="{30F624BF-847D-49B1-BB92-5812BBAFDD9C}" type="slidenum">
              <a:rPr lang="en-US" altLang="es-MX"/>
              <a:pPr>
                <a:defRPr/>
              </a:pPr>
              <a:t>‹Nº›</a:t>
            </a:fld>
            <a:endParaRPr lang="en-US" altLang="es-MX" dirty="0"/>
          </a:p>
        </p:txBody>
      </p:sp>
    </p:spTree>
    <p:extLst>
      <p:ext uri="{BB962C8B-B14F-4D97-AF65-F5344CB8AC3E}">
        <p14:creationId xmlns:p14="http://schemas.microsoft.com/office/powerpoint/2010/main" val="163957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lvl1pPr>
              <a:defRPr/>
            </a:lvl1pPr>
          </a:lstStyle>
          <a:p>
            <a:pPr>
              <a:defRPr/>
            </a:pPr>
            <a:fld id="{077448F9-8431-46E0-9FE1-9A38467395A7}" type="datetimeFigureOut">
              <a:rPr lang="en-US"/>
              <a:pPr>
                <a:defRPr/>
              </a:pPr>
              <a:t>10/17/2023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D43B398-1944-4AD8-A01D-497B106B4088}" type="slidenum">
              <a:rPr lang="en-US" altLang="es-MX"/>
              <a:pPr>
                <a:defRPr/>
              </a:pPr>
              <a:t>‹Nº›</a:t>
            </a:fld>
            <a:endParaRPr lang="en-US" altLang="es-MX" dirty="0"/>
          </a:p>
        </p:txBody>
      </p:sp>
    </p:spTree>
    <p:extLst>
      <p:ext uri="{BB962C8B-B14F-4D97-AF65-F5344CB8AC3E}">
        <p14:creationId xmlns:p14="http://schemas.microsoft.com/office/powerpoint/2010/main" val="3780667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531813" y="8128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fontAlgn="base">
              <a:spcBef>
                <a:spcPct val="0"/>
              </a:spcBef>
              <a:spcAft>
                <a:spcPct val="0"/>
              </a:spcAft>
              <a:defRPr>
                <a:solidFill>
                  <a:schemeClr val="tx1"/>
                </a:solidFill>
                <a:latin typeface="Century Gothic" pitchFamily="34" charset="0"/>
              </a:defRPr>
            </a:lvl6pPr>
            <a:lvl7pPr marL="2971800" indent="-228600" defTabSz="457200" fontAlgn="base">
              <a:spcBef>
                <a:spcPct val="0"/>
              </a:spcBef>
              <a:spcAft>
                <a:spcPct val="0"/>
              </a:spcAft>
              <a:defRPr>
                <a:solidFill>
                  <a:schemeClr val="tx1"/>
                </a:solidFill>
                <a:latin typeface="Century Gothic" pitchFamily="34" charset="0"/>
              </a:defRPr>
            </a:lvl7pPr>
            <a:lvl8pPr marL="3429000" indent="-228600" defTabSz="457200" fontAlgn="base">
              <a:spcBef>
                <a:spcPct val="0"/>
              </a:spcBef>
              <a:spcAft>
                <a:spcPct val="0"/>
              </a:spcAft>
              <a:defRPr>
                <a:solidFill>
                  <a:schemeClr val="tx1"/>
                </a:solidFill>
                <a:latin typeface="Century Gothic" pitchFamily="34" charset="0"/>
              </a:defRPr>
            </a:lvl8pPr>
            <a:lvl9pPr marL="3886200" indent="-228600" defTabSz="457200" fontAlgn="base">
              <a:spcBef>
                <a:spcPct val="0"/>
              </a:spcBef>
              <a:spcAft>
                <a:spcPct val="0"/>
              </a:spcAft>
              <a:defRPr>
                <a:solidFill>
                  <a:schemeClr val="tx1"/>
                </a:solidFill>
                <a:latin typeface="Century Gothic" pitchFamily="34" charset="0"/>
              </a:defRPr>
            </a:lvl9pPr>
          </a:lstStyle>
          <a:p>
            <a:pPr eaLnBrk="1" hangingPunct="1">
              <a:defRPr/>
            </a:pPr>
            <a:r>
              <a:rPr lang="en-US" altLang="es-MX" sz="8000" dirty="0"/>
              <a:t>“</a:t>
            </a:r>
          </a:p>
        </p:txBody>
      </p:sp>
      <p:sp>
        <p:nvSpPr>
          <p:cNvPr id="6" name="TextBox 14"/>
          <p:cNvSpPr txBox="1">
            <a:spLocks noChangeArrowheads="1"/>
          </p:cNvSpPr>
          <p:nvPr/>
        </p:nvSpPr>
        <p:spPr bwMode="auto">
          <a:xfrm>
            <a:off x="10285413"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fontAlgn="base">
              <a:spcBef>
                <a:spcPct val="0"/>
              </a:spcBef>
              <a:spcAft>
                <a:spcPct val="0"/>
              </a:spcAft>
              <a:defRPr>
                <a:solidFill>
                  <a:schemeClr val="tx1"/>
                </a:solidFill>
                <a:latin typeface="Century Gothic" pitchFamily="34" charset="0"/>
              </a:defRPr>
            </a:lvl6pPr>
            <a:lvl7pPr marL="2971800" indent="-228600" defTabSz="457200" fontAlgn="base">
              <a:spcBef>
                <a:spcPct val="0"/>
              </a:spcBef>
              <a:spcAft>
                <a:spcPct val="0"/>
              </a:spcAft>
              <a:defRPr>
                <a:solidFill>
                  <a:schemeClr val="tx1"/>
                </a:solidFill>
                <a:latin typeface="Century Gothic" pitchFamily="34" charset="0"/>
              </a:defRPr>
            </a:lvl7pPr>
            <a:lvl8pPr marL="3429000" indent="-228600" defTabSz="457200" fontAlgn="base">
              <a:spcBef>
                <a:spcPct val="0"/>
              </a:spcBef>
              <a:spcAft>
                <a:spcPct val="0"/>
              </a:spcAft>
              <a:defRPr>
                <a:solidFill>
                  <a:schemeClr val="tx1"/>
                </a:solidFill>
                <a:latin typeface="Century Gothic" pitchFamily="34" charset="0"/>
              </a:defRPr>
            </a:lvl8pPr>
            <a:lvl9pPr marL="3886200" indent="-228600" defTabSz="457200" fontAlgn="base">
              <a:spcBef>
                <a:spcPct val="0"/>
              </a:spcBef>
              <a:spcAft>
                <a:spcPct val="0"/>
              </a:spcAft>
              <a:defRPr>
                <a:solidFill>
                  <a:schemeClr val="tx1"/>
                </a:solidFill>
                <a:latin typeface="Century Gothic" pitchFamily="34" charset="0"/>
              </a:defRPr>
            </a:lvl9pPr>
          </a:lstStyle>
          <a:p>
            <a:pPr algn="r" eaLnBrk="1" hangingPunct="1">
              <a:defRPr/>
            </a:pPr>
            <a:r>
              <a:rPr lang="en-US" altLang="es-MX" sz="8000" dirty="0"/>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7" name="Date Placeholder 3"/>
          <p:cNvSpPr>
            <a:spLocks noGrp="1"/>
          </p:cNvSpPr>
          <p:nvPr>
            <p:ph type="dt" sz="half" idx="14"/>
          </p:nvPr>
        </p:nvSpPr>
        <p:spPr/>
        <p:txBody>
          <a:bodyPr/>
          <a:lstStyle>
            <a:lvl1pPr>
              <a:defRPr/>
            </a:lvl1pPr>
          </a:lstStyle>
          <a:p>
            <a:pPr>
              <a:defRPr/>
            </a:pPr>
            <a:fld id="{3F54ACA3-BD30-4884-AC8F-433F07AA4FF3}" type="datetimeFigureOut">
              <a:rPr lang="en-US"/>
              <a:pPr>
                <a:defRPr/>
              </a:pPr>
              <a:t>10/17/2023</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dirty="0"/>
          </a:p>
        </p:txBody>
      </p:sp>
      <p:sp>
        <p:nvSpPr>
          <p:cNvPr id="9" name="Slide Number Placeholder 5"/>
          <p:cNvSpPr>
            <a:spLocks noGrp="1"/>
          </p:cNvSpPr>
          <p:nvPr>
            <p:ph type="sldNum" sz="quarter" idx="16"/>
          </p:nvPr>
        </p:nvSpPr>
        <p:spPr/>
        <p:txBody>
          <a:bodyPr/>
          <a:lstStyle>
            <a:lvl1pPr>
              <a:defRPr/>
            </a:lvl1pPr>
          </a:lstStyle>
          <a:p>
            <a:pPr>
              <a:defRPr/>
            </a:pPr>
            <a:fld id="{BC77F6C1-D3CE-45EF-9655-2ED9D6F1B4C0}" type="slidenum">
              <a:rPr lang="en-US" altLang="es-MX"/>
              <a:pPr>
                <a:defRPr/>
              </a:pPr>
              <a:t>‹Nº›</a:t>
            </a:fld>
            <a:endParaRPr lang="en-US" altLang="es-MX" dirty="0"/>
          </a:p>
        </p:txBody>
      </p:sp>
    </p:spTree>
    <p:extLst>
      <p:ext uri="{BB962C8B-B14F-4D97-AF65-F5344CB8AC3E}">
        <p14:creationId xmlns:p14="http://schemas.microsoft.com/office/powerpoint/2010/main" val="1866531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lvl1pPr>
              <a:defRPr/>
            </a:lvl1pPr>
          </a:lstStyle>
          <a:p>
            <a:pPr>
              <a:defRPr/>
            </a:pPr>
            <a:fld id="{36A06687-EED2-4A82-8215-326072E3E541}" type="datetimeFigureOut">
              <a:rPr lang="en-US"/>
              <a:pPr>
                <a:defRPr/>
              </a:pPr>
              <a:t>10/17/2023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940392-3EB0-4606-B673-B98323AA7831}" type="slidenum">
              <a:rPr lang="en-US" altLang="es-MX"/>
              <a:pPr>
                <a:defRPr/>
              </a:pPr>
              <a:t>‹Nº›</a:t>
            </a:fld>
            <a:endParaRPr lang="en-US" altLang="es-MX" dirty="0"/>
          </a:p>
        </p:txBody>
      </p:sp>
    </p:spTree>
    <p:extLst>
      <p:ext uri="{BB962C8B-B14F-4D97-AF65-F5344CB8AC3E}">
        <p14:creationId xmlns:p14="http://schemas.microsoft.com/office/powerpoint/2010/main" val="31344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5" name="TextBox 10"/>
          <p:cNvSpPr txBox="1">
            <a:spLocks noChangeArrowheads="1"/>
          </p:cNvSpPr>
          <p:nvPr/>
        </p:nvSpPr>
        <p:spPr bwMode="auto">
          <a:xfrm>
            <a:off x="531813" y="8128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fontAlgn="base">
              <a:spcBef>
                <a:spcPct val="0"/>
              </a:spcBef>
              <a:spcAft>
                <a:spcPct val="0"/>
              </a:spcAft>
              <a:defRPr>
                <a:solidFill>
                  <a:schemeClr val="tx1"/>
                </a:solidFill>
                <a:latin typeface="Century Gothic" pitchFamily="34" charset="0"/>
              </a:defRPr>
            </a:lvl6pPr>
            <a:lvl7pPr marL="2971800" indent="-228600" defTabSz="457200" fontAlgn="base">
              <a:spcBef>
                <a:spcPct val="0"/>
              </a:spcBef>
              <a:spcAft>
                <a:spcPct val="0"/>
              </a:spcAft>
              <a:defRPr>
                <a:solidFill>
                  <a:schemeClr val="tx1"/>
                </a:solidFill>
                <a:latin typeface="Century Gothic" pitchFamily="34" charset="0"/>
              </a:defRPr>
            </a:lvl7pPr>
            <a:lvl8pPr marL="3429000" indent="-228600" defTabSz="457200" fontAlgn="base">
              <a:spcBef>
                <a:spcPct val="0"/>
              </a:spcBef>
              <a:spcAft>
                <a:spcPct val="0"/>
              </a:spcAft>
              <a:defRPr>
                <a:solidFill>
                  <a:schemeClr val="tx1"/>
                </a:solidFill>
                <a:latin typeface="Century Gothic" pitchFamily="34" charset="0"/>
              </a:defRPr>
            </a:lvl8pPr>
            <a:lvl9pPr marL="3886200" indent="-228600" defTabSz="457200" fontAlgn="base">
              <a:spcBef>
                <a:spcPct val="0"/>
              </a:spcBef>
              <a:spcAft>
                <a:spcPct val="0"/>
              </a:spcAft>
              <a:defRPr>
                <a:solidFill>
                  <a:schemeClr val="tx1"/>
                </a:solidFill>
                <a:latin typeface="Century Gothic" pitchFamily="34" charset="0"/>
              </a:defRPr>
            </a:lvl9pPr>
          </a:lstStyle>
          <a:p>
            <a:pPr eaLnBrk="1" hangingPunct="1">
              <a:defRPr/>
            </a:pPr>
            <a:r>
              <a:rPr lang="en-US" altLang="es-MX" sz="8000" dirty="0"/>
              <a:t>“</a:t>
            </a:r>
          </a:p>
        </p:txBody>
      </p:sp>
      <p:sp>
        <p:nvSpPr>
          <p:cNvPr id="6" name="TextBox 11"/>
          <p:cNvSpPr txBox="1">
            <a:spLocks noChangeArrowheads="1"/>
          </p:cNvSpPr>
          <p:nvPr/>
        </p:nvSpPr>
        <p:spPr bwMode="auto">
          <a:xfrm>
            <a:off x="10285413"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fontAlgn="base">
              <a:spcBef>
                <a:spcPct val="0"/>
              </a:spcBef>
              <a:spcAft>
                <a:spcPct val="0"/>
              </a:spcAft>
              <a:defRPr>
                <a:solidFill>
                  <a:schemeClr val="tx1"/>
                </a:solidFill>
                <a:latin typeface="Century Gothic" pitchFamily="34" charset="0"/>
              </a:defRPr>
            </a:lvl6pPr>
            <a:lvl7pPr marL="2971800" indent="-228600" defTabSz="457200" fontAlgn="base">
              <a:spcBef>
                <a:spcPct val="0"/>
              </a:spcBef>
              <a:spcAft>
                <a:spcPct val="0"/>
              </a:spcAft>
              <a:defRPr>
                <a:solidFill>
                  <a:schemeClr val="tx1"/>
                </a:solidFill>
                <a:latin typeface="Century Gothic" pitchFamily="34" charset="0"/>
              </a:defRPr>
            </a:lvl7pPr>
            <a:lvl8pPr marL="3429000" indent="-228600" defTabSz="457200" fontAlgn="base">
              <a:spcBef>
                <a:spcPct val="0"/>
              </a:spcBef>
              <a:spcAft>
                <a:spcPct val="0"/>
              </a:spcAft>
              <a:defRPr>
                <a:solidFill>
                  <a:schemeClr val="tx1"/>
                </a:solidFill>
                <a:latin typeface="Century Gothic" pitchFamily="34" charset="0"/>
              </a:defRPr>
            </a:lvl8pPr>
            <a:lvl9pPr marL="3886200" indent="-228600" defTabSz="457200" fontAlgn="base">
              <a:spcBef>
                <a:spcPct val="0"/>
              </a:spcBef>
              <a:spcAft>
                <a:spcPct val="0"/>
              </a:spcAft>
              <a:defRPr>
                <a:solidFill>
                  <a:schemeClr val="tx1"/>
                </a:solidFill>
                <a:latin typeface="Century Gothic" pitchFamily="34" charset="0"/>
              </a:defRPr>
            </a:lvl9pPr>
          </a:lstStyle>
          <a:p>
            <a:pPr algn="r" eaLnBrk="1" hangingPunct="1">
              <a:defRPr/>
            </a:pPr>
            <a:r>
              <a:rPr lang="en-US" altLang="es-MX" sz="8000" dirty="0"/>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s-ES"/>
              <a:t>Editar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7" name="Date Placeholder 3"/>
          <p:cNvSpPr>
            <a:spLocks noGrp="1"/>
          </p:cNvSpPr>
          <p:nvPr>
            <p:ph type="dt" sz="half" idx="14"/>
          </p:nvPr>
        </p:nvSpPr>
        <p:spPr/>
        <p:txBody>
          <a:bodyPr/>
          <a:lstStyle>
            <a:lvl1pPr>
              <a:defRPr/>
            </a:lvl1pPr>
          </a:lstStyle>
          <a:p>
            <a:pPr>
              <a:defRPr/>
            </a:pPr>
            <a:fld id="{1BDD206A-CA71-4CFA-A3CF-86B5F3C35528}" type="datetimeFigureOut">
              <a:rPr lang="en-US"/>
              <a:pPr>
                <a:defRPr/>
              </a:pPr>
              <a:t>10/17/2023</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dirty="0"/>
          </a:p>
        </p:txBody>
      </p:sp>
      <p:sp>
        <p:nvSpPr>
          <p:cNvPr id="9" name="Slide Number Placeholder 5"/>
          <p:cNvSpPr>
            <a:spLocks noGrp="1"/>
          </p:cNvSpPr>
          <p:nvPr>
            <p:ph type="sldNum" sz="quarter" idx="16"/>
          </p:nvPr>
        </p:nvSpPr>
        <p:spPr/>
        <p:txBody>
          <a:bodyPr/>
          <a:lstStyle>
            <a:lvl1pPr>
              <a:defRPr/>
            </a:lvl1pPr>
          </a:lstStyle>
          <a:p>
            <a:pPr>
              <a:defRPr/>
            </a:pPr>
            <a:fld id="{269E9E37-0886-4CDA-BF09-035C9DF4F27E}" type="slidenum">
              <a:rPr lang="en-US" altLang="es-MX"/>
              <a:pPr>
                <a:defRPr/>
              </a:pPr>
              <a:t>‹Nº›</a:t>
            </a:fld>
            <a:endParaRPr lang="en-US" altLang="es-MX" dirty="0"/>
          </a:p>
        </p:txBody>
      </p:sp>
    </p:spTree>
    <p:extLst>
      <p:ext uri="{BB962C8B-B14F-4D97-AF65-F5344CB8AC3E}">
        <p14:creationId xmlns:p14="http://schemas.microsoft.com/office/powerpoint/2010/main" val="1402265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s-ES"/>
              <a:t>Editar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5" name="Date Placeholder 3"/>
          <p:cNvSpPr>
            <a:spLocks noGrp="1"/>
          </p:cNvSpPr>
          <p:nvPr>
            <p:ph type="dt" sz="half" idx="14"/>
          </p:nvPr>
        </p:nvSpPr>
        <p:spPr/>
        <p:txBody>
          <a:bodyPr/>
          <a:lstStyle>
            <a:lvl1pPr>
              <a:defRPr/>
            </a:lvl1pPr>
          </a:lstStyle>
          <a:p>
            <a:pPr>
              <a:defRPr/>
            </a:pPr>
            <a:fld id="{27C3D257-108D-4EA4-A92E-D7304376D600}" type="datetimeFigureOut">
              <a:rPr lang="en-US"/>
              <a:pPr>
                <a:defRPr/>
              </a:pPr>
              <a:t>10/17/2023</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B51E2AB7-7CA0-47E8-B1CC-E2EE5E259CB1}" type="slidenum">
              <a:rPr lang="en-US" altLang="es-MX"/>
              <a:pPr>
                <a:defRPr/>
              </a:pPr>
              <a:t>‹Nº›</a:t>
            </a:fld>
            <a:endParaRPr lang="en-US" altLang="es-MX" dirty="0"/>
          </a:p>
        </p:txBody>
      </p:sp>
    </p:spTree>
    <p:extLst>
      <p:ext uri="{BB962C8B-B14F-4D97-AF65-F5344CB8AC3E}">
        <p14:creationId xmlns:p14="http://schemas.microsoft.com/office/powerpoint/2010/main" val="861001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F8CD08D4-A002-4437-BFC6-FEA6CFA45AC6}" type="datetimeFigureOut">
              <a:rPr lang="en-US"/>
              <a:pPr>
                <a:defRPr/>
              </a:pPr>
              <a:t>10/17/2023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0D7144-47E2-4713-A337-76BA0900D29A}" type="slidenum">
              <a:rPr lang="en-US" altLang="es-MX"/>
              <a:pPr>
                <a:defRPr/>
              </a:pPr>
              <a:t>‹Nº›</a:t>
            </a:fld>
            <a:endParaRPr lang="en-US" altLang="es-MX" dirty="0"/>
          </a:p>
        </p:txBody>
      </p:sp>
    </p:spTree>
    <p:extLst>
      <p:ext uri="{BB962C8B-B14F-4D97-AF65-F5344CB8AC3E}">
        <p14:creationId xmlns:p14="http://schemas.microsoft.com/office/powerpoint/2010/main" val="400012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C7A172DD-69EC-406E-AB47-A1E13CC2F239}" type="datetimeFigureOut">
              <a:rPr lang="en-US"/>
              <a:pPr>
                <a:defRPr/>
              </a:pPr>
              <a:t>10/17/2023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EA282E-1FA0-4BE0-8A8F-69038ED95B77}" type="slidenum">
              <a:rPr lang="en-US" altLang="es-MX"/>
              <a:pPr>
                <a:defRPr/>
              </a:pPr>
              <a:t>‹Nº›</a:t>
            </a:fld>
            <a:endParaRPr lang="en-US" altLang="es-MX" dirty="0"/>
          </a:p>
        </p:txBody>
      </p:sp>
    </p:spTree>
    <p:extLst>
      <p:ext uri="{BB962C8B-B14F-4D97-AF65-F5344CB8AC3E}">
        <p14:creationId xmlns:p14="http://schemas.microsoft.com/office/powerpoint/2010/main" val="12743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5F40E435-273D-47DF-B7C1-E06B46C7E977}" type="datetimeFigureOut">
              <a:rPr lang="en-US"/>
              <a:pPr>
                <a:defRPr/>
              </a:pPr>
              <a:t>10/17/2023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5444101-E3D8-4188-A1F4-014B43C4ADE8}" type="slidenum">
              <a:rPr lang="en-US" altLang="es-MX"/>
              <a:pPr>
                <a:defRPr/>
              </a:pPr>
              <a:t>‹Nº›</a:t>
            </a:fld>
            <a:endParaRPr lang="en-US" altLang="es-MX" dirty="0"/>
          </a:p>
        </p:txBody>
      </p:sp>
    </p:spTree>
    <p:extLst>
      <p:ext uri="{BB962C8B-B14F-4D97-AF65-F5344CB8AC3E}">
        <p14:creationId xmlns:p14="http://schemas.microsoft.com/office/powerpoint/2010/main" val="366617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lvl1pPr>
              <a:defRPr/>
            </a:lvl1pPr>
          </a:lstStyle>
          <a:p>
            <a:pPr>
              <a:defRPr/>
            </a:pPr>
            <a:fld id="{421DFF0D-6699-4587-8EE5-FECF1CC40293}" type="datetimeFigureOut">
              <a:rPr lang="en-US"/>
              <a:pPr>
                <a:defRPr/>
              </a:pPr>
              <a:t>10/17/2023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2DA4161-6DB7-47B0-AD7A-77F1877B25BB}" type="slidenum">
              <a:rPr lang="en-US" altLang="es-MX"/>
              <a:pPr>
                <a:defRPr/>
              </a:pPr>
              <a:t>‹Nº›</a:t>
            </a:fld>
            <a:endParaRPr lang="en-US" altLang="es-MX" dirty="0"/>
          </a:p>
        </p:txBody>
      </p:sp>
    </p:spTree>
    <p:extLst>
      <p:ext uri="{BB962C8B-B14F-4D97-AF65-F5344CB8AC3E}">
        <p14:creationId xmlns:p14="http://schemas.microsoft.com/office/powerpoint/2010/main" val="350843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9B7EA683-5818-4211-9D53-09671515F718}" type="datetimeFigureOut">
              <a:rPr lang="en-US"/>
              <a:pPr>
                <a:defRPr/>
              </a:pPr>
              <a:t>10/17/2023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41D537C-A40F-476D-8035-C6371A44557B}" type="slidenum">
              <a:rPr lang="en-US" altLang="es-MX"/>
              <a:pPr>
                <a:defRPr/>
              </a:pPr>
              <a:t>‹Nº›</a:t>
            </a:fld>
            <a:endParaRPr lang="en-US" altLang="es-MX" dirty="0"/>
          </a:p>
        </p:txBody>
      </p:sp>
    </p:spTree>
    <p:extLst>
      <p:ext uri="{BB962C8B-B14F-4D97-AF65-F5344CB8AC3E}">
        <p14:creationId xmlns:p14="http://schemas.microsoft.com/office/powerpoint/2010/main" val="210929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C2935B20-8CBC-45FF-96D7-5A0788BB1D5C}" type="datetimeFigureOut">
              <a:rPr lang="en-US"/>
              <a:pPr>
                <a:defRPr/>
              </a:pPr>
              <a:t>10/17/2023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1867D26-9A3B-4640-B026-835DEAF4C6FE}" type="slidenum">
              <a:rPr lang="en-US" altLang="es-MX"/>
              <a:pPr>
                <a:defRPr/>
              </a:pPr>
              <a:t>‹Nº›</a:t>
            </a:fld>
            <a:endParaRPr lang="en-US" altLang="es-MX" dirty="0"/>
          </a:p>
        </p:txBody>
      </p:sp>
    </p:spTree>
    <p:extLst>
      <p:ext uri="{BB962C8B-B14F-4D97-AF65-F5344CB8AC3E}">
        <p14:creationId xmlns:p14="http://schemas.microsoft.com/office/powerpoint/2010/main" val="1558556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D8699DE0-A895-4C71-A342-A0838D209DC9}" type="datetimeFigureOut">
              <a:rPr lang="en-US"/>
              <a:pPr>
                <a:defRPr/>
              </a:pPr>
              <a:t>10/17/2023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E0E021-A6F7-4B11-BD7D-135EFA6A8360}" type="slidenum">
              <a:rPr lang="en-US" altLang="es-MX"/>
              <a:pPr>
                <a:defRPr/>
              </a:pPr>
              <a:t>‹Nº›</a:t>
            </a:fld>
            <a:endParaRPr lang="en-US" altLang="es-MX" dirty="0"/>
          </a:p>
        </p:txBody>
      </p:sp>
    </p:spTree>
    <p:extLst>
      <p:ext uri="{BB962C8B-B14F-4D97-AF65-F5344CB8AC3E}">
        <p14:creationId xmlns:p14="http://schemas.microsoft.com/office/powerpoint/2010/main" val="137106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832CFA-3BDC-401E-B7D0-5FD527AC39E5}" type="datetimeFigureOut">
              <a:rPr lang="en-US"/>
              <a:pPr>
                <a:defRPr/>
              </a:pPr>
              <a:t>10/17/2023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4AEC0BC-E060-45F3-8827-81402D8BAEDC}" type="slidenum">
              <a:rPr lang="en-US" altLang="es-MX"/>
              <a:pPr>
                <a:defRPr/>
              </a:pPr>
              <a:t>‹Nº›</a:t>
            </a:fld>
            <a:endParaRPr lang="en-US" altLang="es-MX" dirty="0"/>
          </a:p>
        </p:txBody>
      </p:sp>
    </p:spTree>
    <p:extLst>
      <p:ext uri="{BB962C8B-B14F-4D97-AF65-F5344CB8AC3E}">
        <p14:creationId xmlns:p14="http://schemas.microsoft.com/office/powerpoint/2010/main" val="73509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3"/>
          <p:cNvSpPr>
            <a:spLocks noGrp="1"/>
          </p:cNvSpPr>
          <p:nvPr>
            <p:ph type="dt" sz="half" idx="10"/>
          </p:nvPr>
        </p:nvSpPr>
        <p:spPr/>
        <p:txBody>
          <a:bodyPr/>
          <a:lstStyle>
            <a:lvl1pPr>
              <a:defRPr/>
            </a:lvl1pPr>
          </a:lstStyle>
          <a:p>
            <a:pPr>
              <a:defRPr/>
            </a:pPr>
            <a:fld id="{EE6B58A1-FB29-4518-BBED-AF6F26E84615}" type="datetimeFigureOut">
              <a:rPr lang="en-US"/>
              <a:pPr>
                <a:defRPr/>
              </a:pPr>
              <a:t>10/17/2023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468DDDB-371A-41B1-AFDD-74BA0C44EB52}" type="slidenum">
              <a:rPr lang="en-US" altLang="es-MX"/>
              <a:pPr>
                <a:defRPr/>
              </a:pPr>
              <a:t>‹Nº›</a:t>
            </a:fld>
            <a:endParaRPr lang="en-US" altLang="es-MX" dirty="0"/>
          </a:p>
        </p:txBody>
      </p:sp>
    </p:spTree>
    <p:extLst>
      <p:ext uri="{BB962C8B-B14F-4D97-AF65-F5344CB8AC3E}">
        <p14:creationId xmlns:p14="http://schemas.microsoft.com/office/powerpoint/2010/main" val="357662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dirty="0"/>
              <a:t>Haga clic en el icono para agregar una imagen</a:t>
            </a:r>
            <a:endParaRPr lang="en-US" noProof="0"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3"/>
          <p:cNvSpPr>
            <a:spLocks noGrp="1"/>
          </p:cNvSpPr>
          <p:nvPr>
            <p:ph type="dt" sz="half" idx="10"/>
          </p:nvPr>
        </p:nvSpPr>
        <p:spPr/>
        <p:txBody>
          <a:bodyPr/>
          <a:lstStyle>
            <a:lvl1pPr>
              <a:defRPr/>
            </a:lvl1pPr>
          </a:lstStyle>
          <a:p>
            <a:pPr>
              <a:defRPr/>
            </a:pPr>
            <a:fld id="{CF35A0CD-8A5A-4885-97EE-B0DD6A91BB9B}" type="datetimeFigureOut">
              <a:rPr lang="en-US"/>
              <a:pPr>
                <a:defRPr/>
              </a:pPr>
              <a:t>10/17/2023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F140645-E394-422A-8F11-4C34FC764519}" type="slidenum">
              <a:rPr lang="en-US" altLang="es-MX"/>
              <a:pPr>
                <a:defRPr/>
              </a:pPr>
              <a:t>‹Nº›</a:t>
            </a:fld>
            <a:endParaRPr lang="en-US" altLang="es-MX" dirty="0"/>
          </a:p>
        </p:txBody>
      </p:sp>
    </p:spTree>
    <p:extLst>
      <p:ext uri="{BB962C8B-B14F-4D97-AF65-F5344CB8AC3E}">
        <p14:creationId xmlns:p14="http://schemas.microsoft.com/office/powerpoint/2010/main" val="12748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1028" name="Text Placeholder 2"/>
          <p:cNvSpPr>
            <a:spLocks noGrp="1"/>
          </p:cNvSpPr>
          <p:nvPr>
            <p:ph type="body" idx="1"/>
          </p:nvPr>
        </p:nvSpPr>
        <p:spPr bwMode="auto">
          <a:xfrm>
            <a:off x="684213" y="685800"/>
            <a:ext cx="85344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Editar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n-US" altLang="es-MX"/>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chemeClr val="bg2">
                    <a:lumMod val="50000"/>
                  </a:schemeClr>
                </a:solidFill>
                <a:effectLst/>
                <a:latin typeface="+mn-lt"/>
              </a:defRPr>
            </a:lvl1pPr>
          </a:lstStyle>
          <a:p>
            <a:pPr>
              <a:defRPr/>
            </a:pPr>
            <a:fld id="{7E1CEBB4-F54D-4AAB-941C-EB0D741EABBC}" type="datetimeFigureOut">
              <a:rPr lang="en-US"/>
              <a:pPr>
                <a:defRPr/>
              </a:pPr>
              <a:t>10/17/2023</a:t>
            </a:fld>
            <a:endParaRPr lang="en-US" dirty="0"/>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dirty="0"/>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3200">
                <a:solidFill>
                  <a:srgbClr val="0A304A"/>
                </a:solidFill>
              </a:defRPr>
            </a:lvl1pPr>
          </a:lstStyle>
          <a:p>
            <a:pPr>
              <a:defRPr/>
            </a:pPr>
            <a:fld id="{A67AF8A9-5995-4D03-A364-92DB23B8A6BB}" type="slidenum">
              <a:rPr lang="en-US" altLang="es-MX"/>
              <a:pPr>
                <a:defRPr/>
              </a:pPr>
              <a:t>‹Nº›</a:t>
            </a:fld>
            <a:endParaRPr lang="en-US" altLang="es-MX" dirty="0"/>
          </a:p>
        </p:txBody>
      </p:sp>
    </p:spTree>
  </p:cSld>
  <p:clrMap bg1="dk1" tx1="lt1" bg2="dk2" tx2="lt2" accent1="accent1" accent2="accent2" accent3="accent3" accent4="accent4" accent5="accent5" accent6="accent6" hlink="hlink" folHlink="folHlink"/>
  <p:sldLayoutIdLst>
    <p:sldLayoutId id="2147483746"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7" r:id="rId12"/>
    <p:sldLayoutId id="2147483742" r:id="rId13"/>
    <p:sldLayoutId id="2147483748" r:id="rId14"/>
    <p:sldLayoutId id="2147483743" r:id="rId15"/>
    <p:sldLayoutId id="2147483744" r:id="rId16"/>
    <p:sldLayoutId id="2147483745" r:id="rId17"/>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itchFamily="34" charset="0"/>
        </a:defRPr>
      </a:lvl2pPr>
      <a:lvl3pPr algn="l" defTabSz="457200" rtl="0" eaLnBrk="0" fontAlgn="base" hangingPunct="0">
        <a:spcBef>
          <a:spcPct val="0"/>
        </a:spcBef>
        <a:spcAft>
          <a:spcPct val="0"/>
        </a:spcAft>
        <a:defRPr sz="3600">
          <a:solidFill>
            <a:schemeClr val="tx1"/>
          </a:solidFill>
          <a:latin typeface="Century Gothic" pitchFamily="34" charset="0"/>
        </a:defRPr>
      </a:lvl3pPr>
      <a:lvl4pPr algn="l" defTabSz="457200" rtl="0" eaLnBrk="0" fontAlgn="base" hangingPunct="0">
        <a:spcBef>
          <a:spcPct val="0"/>
        </a:spcBef>
        <a:spcAft>
          <a:spcPct val="0"/>
        </a:spcAft>
        <a:defRPr sz="3600">
          <a:solidFill>
            <a:schemeClr val="tx1"/>
          </a:solidFill>
          <a:latin typeface="Century Gothic" pitchFamily="34" charset="0"/>
        </a:defRPr>
      </a:lvl4pPr>
      <a:lvl5pPr algn="l" defTabSz="457200" rtl="0" eaLnBrk="0" fontAlgn="base" hangingPunct="0">
        <a:spcBef>
          <a:spcPct val="0"/>
        </a:spcBef>
        <a:spcAft>
          <a:spcPct val="0"/>
        </a:spcAft>
        <a:defRPr sz="36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slide" Target="slide10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0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slide" Target="slide5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5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6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6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slide" Target="slide6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6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slide" Target="slide41.xml"/><Relationship Id="rId18" Type="http://schemas.openxmlformats.org/officeDocument/2006/relationships/slide" Target="slide8.xml"/><Relationship Id="rId26" Type="http://schemas.openxmlformats.org/officeDocument/2006/relationships/slide" Target="slide77.xml"/><Relationship Id="rId3" Type="http://schemas.openxmlformats.org/officeDocument/2006/relationships/slide" Target="slide20.xml"/><Relationship Id="rId21" Type="http://schemas.openxmlformats.org/officeDocument/2006/relationships/slide" Target="slide92.xml"/><Relationship Id="rId7" Type="http://schemas.openxmlformats.org/officeDocument/2006/relationships/slide" Target="slide53.xml"/><Relationship Id="rId12" Type="http://schemas.openxmlformats.org/officeDocument/2006/relationships/slide" Target="slide38.xml"/><Relationship Id="rId17" Type="http://schemas.openxmlformats.org/officeDocument/2006/relationships/slide" Target="slide59.xml"/><Relationship Id="rId25" Type="http://schemas.openxmlformats.org/officeDocument/2006/relationships/slide" Target="slide74.xml"/><Relationship Id="rId33" Type="http://schemas.openxmlformats.org/officeDocument/2006/relationships/slide" Target="slide83.xml"/><Relationship Id="rId2" Type="http://schemas.openxmlformats.org/officeDocument/2006/relationships/slide" Target="slide11.xml"/><Relationship Id="rId16" Type="http://schemas.openxmlformats.org/officeDocument/2006/relationships/slide" Target="slide56.xml"/><Relationship Id="rId20" Type="http://schemas.openxmlformats.org/officeDocument/2006/relationships/slide" Target="slide71.xml"/><Relationship Id="rId29" Type="http://schemas.openxmlformats.org/officeDocument/2006/relationships/slide" Target="slide98.xml"/><Relationship Id="rId1" Type="http://schemas.openxmlformats.org/officeDocument/2006/relationships/slideLayout" Target="../slideLayouts/slideLayout1.xml"/><Relationship Id="rId6" Type="http://schemas.openxmlformats.org/officeDocument/2006/relationships/slide" Target="slide50.xml"/><Relationship Id="rId11" Type="http://schemas.openxmlformats.org/officeDocument/2006/relationships/slide" Target="slide26.xml"/><Relationship Id="rId24" Type="http://schemas.openxmlformats.org/officeDocument/2006/relationships/slide" Target="slide68.xml"/><Relationship Id="rId32" Type="http://schemas.openxmlformats.org/officeDocument/2006/relationships/slide" Target="slide62.xml"/><Relationship Id="rId5" Type="http://schemas.openxmlformats.org/officeDocument/2006/relationships/slide" Target="slide35.xml"/><Relationship Id="rId15" Type="http://schemas.openxmlformats.org/officeDocument/2006/relationships/slide" Target="slide47.xml"/><Relationship Id="rId23" Type="http://schemas.openxmlformats.org/officeDocument/2006/relationships/slide" Target="slide65.xml"/><Relationship Id="rId28" Type="http://schemas.openxmlformats.org/officeDocument/2006/relationships/slide" Target="slide89.xml"/><Relationship Id="rId10" Type="http://schemas.openxmlformats.org/officeDocument/2006/relationships/slide" Target="slide32.xml"/><Relationship Id="rId19" Type="http://schemas.openxmlformats.org/officeDocument/2006/relationships/slide" Target="slide14.xml"/><Relationship Id="rId31" Type="http://schemas.openxmlformats.org/officeDocument/2006/relationships/slide" Target="slide80.xml"/><Relationship Id="rId4" Type="http://schemas.openxmlformats.org/officeDocument/2006/relationships/slide" Target="slide23.xml"/><Relationship Id="rId9" Type="http://schemas.openxmlformats.org/officeDocument/2006/relationships/slide" Target="slide29.xml"/><Relationship Id="rId14" Type="http://schemas.openxmlformats.org/officeDocument/2006/relationships/slide" Target="slide44.xml"/><Relationship Id="rId22" Type="http://schemas.openxmlformats.org/officeDocument/2006/relationships/slide" Target="slide95.xml"/><Relationship Id="rId27" Type="http://schemas.openxmlformats.org/officeDocument/2006/relationships/slide" Target="slide86.xml"/><Relationship Id="rId30" Type="http://schemas.openxmlformats.org/officeDocument/2006/relationships/slide" Target="slide101.xml"/><Relationship Id="rId8" Type="http://schemas.openxmlformats.org/officeDocument/2006/relationships/slide" Target="slide17.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 Target="slide7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slide" Target="slide7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7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slide" Target="slide8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slide" Target="slide8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slide" Target="slide8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slide" Target="slide9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slide" Target="slide9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 Target="slide9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9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slide" Target="slide9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73071748-94E9-61A0-0512-83B9B1F22569}"/>
              </a:ext>
            </a:extLst>
          </p:cNvPr>
          <p:cNvGrpSpPr/>
          <p:nvPr/>
        </p:nvGrpSpPr>
        <p:grpSpPr>
          <a:xfrm>
            <a:off x="612186" y="472512"/>
            <a:ext cx="11579814" cy="6385488"/>
            <a:chOff x="792224" y="519901"/>
            <a:chExt cx="11579814" cy="6385488"/>
          </a:xfrm>
        </p:grpSpPr>
        <p:pic>
          <p:nvPicPr>
            <p:cNvPr id="7" name="Imagen 6" descr="Un dibujo con letras&#10;&#10;Descripción generada automáticamente con confianza baja"/>
            <p:cNvPicPr/>
            <p:nvPr/>
          </p:nvPicPr>
          <p:blipFill>
            <a:blip r:embed="rId2" cstate="print">
              <a:extLst>
                <a:ext uri="{28A0092B-C50C-407E-A947-70E740481C1C}">
                  <a14:useLocalDpi xmlns:a14="http://schemas.microsoft.com/office/drawing/2010/main" val="0"/>
                </a:ext>
              </a:extLst>
            </a:blip>
            <a:stretch>
              <a:fillRect/>
            </a:stretch>
          </p:blipFill>
          <p:spPr>
            <a:xfrm>
              <a:off x="2639802" y="520536"/>
              <a:ext cx="306070" cy="330200"/>
            </a:xfrm>
            <a:prstGeom prst="rect">
              <a:avLst/>
            </a:prstGeom>
          </p:spPr>
        </p:pic>
        <p:pic>
          <p:nvPicPr>
            <p:cNvPr id="8" name="Imagen 7" descr="Logotipo, nombre de la empresa&#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3097002" y="521806"/>
              <a:ext cx="558165" cy="328930"/>
            </a:xfrm>
            <a:prstGeom prst="rect">
              <a:avLst/>
            </a:prstGeom>
          </p:spPr>
        </p:pic>
        <p:pic>
          <p:nvPicPr>
            <p:cNvPr id="9" name="Imagen 8" descr="Un dibujo animado con letras&#10;&#10;Descripción generada automáticamente con confianza media"/>
            <p:cNvPicPr/>
            <p:nvPr/>
          </p:nvPicPr>
          <p:blipFill>
            <a:blip r:embed="rId4" cstate="print">
              <a:extLst>
                <a:ext uri="{28A0092B-C50C-407E-A947-70E740481C1C}">
                  <a14:useLocalDpi xmlns:a14="http://schemas.microsoft.com/office/drawing/2010/main" val="0"/>
                </a:ext>
              </a:extLst>
            </a:blip>
            <a:stretch>
              <a:fillRect/>
            </a:stretch>
          </p:blipFill>
          <p:spPr>
            <a:xfrm>
              <a:off x="1560302" y="636106"/>
              <a:ext cx="889000" cy="214630"/>
            </a:xfrm>
            <a:prstGeom prst="rect">
              <a:avLst/>
            </a:prstGeom>
          </p:spPr>
        </p:pic>
        <p:pic>
          <p:nvPicPr>
            <p:cNvPr id="10" name="Imagen 9" descr="Interfaz de usuario gráfica&#10;&#10;Descripción generada automáticamente con confianza media"/>
            <p:cNvPicPr/>
            <p:nvPr/>
          </p:nvPicPr>
          <p:blipFill>
            <a:blip r:embed="rId5" cstate="print">
              <a:extLst>
                <a:ext uri="{28A0092B-C50C-407E-A947-70E740481C1C}">
                  <a14:useLocalDpi xmlns:a14="http://schemas.microsoft.com/office/drawing/2010/main" val="0"/>
                </a:ext>
              </a:extLst>
            </a:blip>
            <a:stretch>
              <a:fillRect/>
            </a:stretch>
          </p:blipFill>
          <p:spPr>
            <a:xfrm>
              <a:off x="912602" y="519901"/>
              <a:ext cx="520700" cy="328930"/>
            </a:xfrm>
            <a:prstGeom prst="rect">
              <a:avLst/>
            </a:prstGeom>
          </p:spPr>
        </p:pic>
        <p:sp>
          <p:nvSpPr>
            <p:cNvPr id="13" name="Rectángulo 12"/>
            <p:cNvSpPr/>
            <p:nvPr/>
          </p:nvSpPr>
          <p:spPr>
            <a:xfrm>
              <a:off x="792224" y="3011428"/>
              <a:ext cx="7102910" cy="1785104"/>
            </a:xfrm>
            <a:prstGeom prst="rect">
              <a:avLst/>
            </a:prstGeom>
          </p:spPr>
          <p:txBody>
            <a:bodyPr wrap="square">
              <a:spAutoFit/>
            </a:bodyPr>
            <a:lstStyle/>
            <a:p>
              <a:endParaRPr lang="es-MX" sz="2000" dirty="0">
                <a:solidFill>
                  <a:srgbClr val="000000"/>
                </a:solidFill>
                <a:latin typeface="Arial" panose="020B0604020202020204" pitchFamily="34" charset="0"/>
              </a:endParaRPr>
            </a:p>
            <a:p>
              <a:r>
                <a:rPr lang="es-ES" dirty="0">
                  <a:solidFill>
                    <a:srgbClr val="000000"/>
                  </a:solidFill>
                  <a:latin typeface="Arial" panose="020B0604020202020204" pitchFamily="34" charset="0"/>
                </a:rPr>
                <a:t>Autores: Mario Pérez Jiménez </a:t>
              </a:r>
            </a:p>
            <a:p>
              <a:r>
                <a:rPr lang="es-ES" dirty="0">
                  <a:solidFill>
                    <a:srgbClr val="000000"/>
                  </a:solidFill>
                  <a:latin typeface="Arial" panose="020B0604020202020204" pitchFamily="34" charset="0"/>
                </a:rPr>
                <a:t>              Aurora Millán Martínez</a:t>
              </a:r>
            </a:p>
            <a:p>
              <a:r>
                <a:rPr lang="es-ES" dirty="0">
                  <a:solidFill>
                    <a:srgbClr val="000000"/>
                  </a:solidFill>
                  <a:latin typeface="Arial" panose="020B0604020202020204" pitchFamily="34" charset="0"/>
                </a:rPr>
                <a:t>Escuela Primaria “Emiliano Zapata” 15EPR0784P </a:t>
              </a:r>
            </a:p>
            <a:p>
              <a:r>
                <a:rPr lang="es-ES" dirty="0">
                  <a:solidFill>
                    <a:srgbClr val="000000"/>
                  </a:solidFill>
                  <a:latin typeface="Arial" panose="020B0604020202020204" pitchFamily="34" charset="0"/>
                </a:rPr>
                <a:t>Xonacatlán, México </a:t>
              </a:r>
            </a:p>
            <a:p>
              <a:r>
                <a:rPr lang="es-ES" dirty="0">
                  <a:solidFill>
                    <a:srgbClr val="000000"/>
                  </a:solidFill>
                  <a:latin typeface="Arial" panose="020B0604020202020204" pitchFamily="34" charset="0"/>
                </a:rPr>
                <a:t>26 de octubre de 2022 </a:t>
              </a:r>
            </a:p>
          </p:txBody>
        </p:sp>
        <p:sp>
          <p:nvSpPr>
            <p:cNvPr id="15" name="Rectángulo 14"/>
            <p:cNvSpPr/>
            <p:nvPr/>
          </p:nvSpPr>
          <p:spPr>
            <a:xfrm>
              <a:off x="4631062" y="2440231"/>
              <a:ext cx="3988947" cy="646331"/>
            </a:xfrm>
            <a:prstGeom prst="rect">
              <a:avLst/>
            </a:prstGeom>
          </p:spPr>
          <p:txBody>
            <a:bodyPr wrap="square">
              <a:spAutoFit/>
            </a:bodyPr>
            <a:lstStyle/>
            <a:p>
              <a:pPr algn="ctr"/>
              <a:r>
                <a:rPr lang="es-MX" sz="3600" b="1" dirty="0">
                  <a:solidFill>
                    <a:srgbClr val="000000"/>
                  </a:solidFill>
                  <a:latin typeface="Arial" panose="020B0604020202020204" pitchFamily="34" charset="0"/>
                </a:rPr>
                <a:t>Bingo geográfico </a:t>
              </a:r>
              <a:endParaRPr lang="es-MX" sz="3600" dirty="0"/>
            </a:p>
          </p:txBody>
        </p:sp>
        <p:pic>
          <p:nvPicPr>
            <p:cNvPr id="2" name="image1.jpeg" descr="Forma&#10;&#10;Descripción generada automáticamente">
              <a:extLst>
                <a:ext uri="{FF2B5EF4-FFF2-40B4-BE49-F238E27FC236}">
                  <a16:creationId xmlns:a16="http://schemas.microsoft.com/office/drawing/2014/main" id="{56610D74-C27E-FB8A-2095-6A13C1C1E36C}"/>
                </a:ext>
              </a:extLst>
            </p:cNvPr>
            <p:cNvPicPr>
              <a:picLocks noChangeAspect="1"/>
            </p:cNvPicPr>
            <p:nvPr/>
          </p:nvPicPr>
          <p:blipFill>
            <a:blip r:embed="rId6" cstate="print"/>
            <a:stretch>
              <a:fillRect/>
            </a:stretch>
          </p:blipFill>
          <p:spPr>
            <a:xfrm>
              <a:off x="7915019" y="4106516"/>
              <a:ext cx="4457019" cy="2798873"/>
            </a:xfrm>
            <a:prstGeom prst="rect">
              <a:avLst/>
            </a:prstGeom>
          </p:spPr>
        </p:pic>
      </p:grpSp>
      <p:pic>
        <p:nvPicPr>
          <p:cNvPr id="5" name="Imagen 4" descr="Interfaz de usuario gráfica, Aplicación&#10;&#10;Descripción generada automáticamente">
            <a:extLst>
              <a:ext uri="{FF2B5EF4-FFF2-40B4-BE49-F238E27FC236}">
                <a16:creationId xmlns:a16="http://schemas.microsoft.com/office/drawing/2014/main" id="{EAB6F89E-5BAD-4CBB-24DE-23CA94C59F66}"/>
              </a:ext>
            </a:extLst>
          </p:cNvPr>
          <p:cNvPicPr>
            <a:picLocks noChangeAspect="1"/>
          </p:cNvPicPr>
          <p:nvPr/>
        </p:nvPicPr>
        <p:blipFill>
          <a:blip r:embed="rId7"/>
          <a:stretch>
            <a:fillRect/>
          </a:stretch>
        </p:blipFill>
        <p:spPr>
          <a:xfrm>
            <a:off x="707972" y="5128577"/>
            <a:ext cx="1438275" cy="504825"/>
          </a:xfrm>
          <a:prstGeom prst="rect">
            <a:avLst/>
          </a:prstGeom>
        </p:spPr>
      </p:pic>
      <p:pic>
        <p:nvPicPr>
          <p:cNvPr id="6" name="Imagen 5">
            <a:extLst>
              <a:ext uri="{FF2B5EF4-FFF2-40B4-BE49-F238E27FC236}">
                <a16:creationId xmlns:a16="http://schemas.microsoft.com/office/drawing/2014/main" id="{CBFEC396-BF7A-545D-E0EE-E4F6E34F4B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9774" y="968540"/>
            <a:ext cx="2181225" cy="1409700"/>
          </a:xfrm>
          <a:prstGeom prst="rect">
            <a:avLst/>
          </a:prstGeom>
        </p:spPr>
      </p:pic>
    </p:spTree>
    <p:extLst>
      <p:ext uri="{BB962C8B-B14F-4D97-AF65-F5344CB8AC3E}">
        <p14:creationId xmlns:p14="http://schemas.microsoft.com/office/powerpoint/2010/main" val="910650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819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10035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32.- CUAL ES LA CAPITAL DE sonora</a:t>
            </a:r>
          </a:p>
        </p:txBody>
      </p:sp>
      <p:sp>
        <p:nvSpPr>
          <p:cNvPr id="4" name="Rectángulo redondeado 3">
            <a:hlinkClick r:id="rId2" action="ppaction://hlinksldjump"/>
          </p:cNvPr>
          <p:cNvSpPr/>
          <p:nvPr/>
        </p:nvSpPr>
        <p:spPr>
          <a:xfrm>
            <a:off x="1395476" y="1946822"/>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Pachuca</a:t>
            </a:r>
          </a:p>
        </p:txBody>
      </p:sp>
      <p:sp>
        <p:nvSpPr>
          <p:cNvPr id="5" name="Rectángulo redondeado 4">
            <a:hlinkClick r:id="rId3"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Hermosillo</a:t>
            </a:r>
          </a:p>
        </p:txBody>
      </p:sp>
      <p:sp>
        <p:nvSpPr>
          <p:cNvPr id="6" name="Rectángulo redondeado 5">
            <a:hlinkClick r:id="rId2"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monterrey</a:t>
            </a:r>
          </a:p>
        </p:txBody>
      </p:sp>
      <p:sp>
        <p:nvSpPr>
          <p:cNvPr id="7" name="Rectángulo redondeado 6">
            <a:hlinkClick r:id="rId2" action="ppaction://hlinksldjump"/>
          </p:cNvPr>
          <p:cNvSpPr/>
          <p:nvPr/>
        </p:nvSpPr>
        <p:spPr>
          <a:xfrm>
            <a:off x="1383599"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Guanajuato</a:t>
            </a:r>
          </a:p>
        </p:txBody>
      </p:sp>
      <p:pic>
        <p:nvPicPr>
          <p:cNvPr id="101391" name="Picture 4" descr="Los hijos de &quot;El Chapo&quot; llevaron su guerra al estado d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729" y="2068494"/>
            <a:ext cx="5400000" cy="3657761"/>
          </a:xfrm>
          <a:prstGeom prst="rect">
            <a:avLst/>
          </a:prstGeom>
          <a:solidFill>
            <a:schemeClr val="tx1">
              <a:lumMod val="85000"/>
            </a:schemeClr>
          </a:solidFill>
          <a:ln w="38100">
            <a:solidFill>
              <a:schemeClr val="tx1"/>
            </a:solid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102406"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10343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70A472-3162-85D5-EFF9-7FAA7767C045}"/>
              </a:ext>
            </a:extLst>
          </p:cNvPr>
          <p:cNvSpPr txBox="1"/>
          <p:nvPr/>
        </p:nvSpPr>
        <p:spPr>
          <a:xfrm>
            <a:off x="1371599" y="1151454"/>
            <a:ext cx="3534229" cy="523220"/>
          </a:xfrm>
          <a:prstGeom prst="rect">
            <a:avLst/>
          </a:prstGeom>
          <a:noFill/>
        </p:spPr>
        <p:txBody>
          <a:bodyPr wrap="square">
            <a:spAutoFit/>
          </a:bodyPr>
          <a:lstStyle/>
          <a:p>
            <a:r>
              <a:rPr lang="es-MX" sz="2800" b="1" i="0" u="none" strike="noStrike" baseline="0" dirty="0">
                <a:solidFill>
                  <a:srgbClr val="000000"/>
                </a:solidFill>
                <a:latin typeface="Times New Roman" panose="02020603050405020304" pitchFamily="18" charset="0"/>
              </a:rPr>
              <a:t>REFERENCIAS </a:t>
            </a:r>
          </a:p>
        </p:txBody>
      </p:sp>
      <p:sp>
        <p:nvSpPr>
          <p:cNvPr id="4" name="CuadroTexto 3">
            <a:extLst>
              <a:ext uri="{FF2B5EF4-FFF2-40B4-BE49-F238E27FC236}">
                <a16:creationId xmlns:a16="http://schemas.microsoft.com/office/drawing/2014/main" id="{A57B3C07-0384-D14E-458C-721E79C0C972}"/>
              </a:ext>
            </a:extLst>
          </p:cNvPr>
          <p:cNvSpPr txBox="1"/>
          <p:nvPr/>
        </p:nvSpPr>
        <p:spPr>
          <a:xfrm>
            <a:off x="1119414" y="2052046"/>
            <a:ext cx="9953172" cy="1754326"/>
          </a:xfrm>
          <a:prstGeom prst="rect">
            <a:avLst/>
          </a:prstGeom>
          <a:noFill/>
        </p:spPr>
        <p:txBody>
          <a:bodyPr wrap="square">
            <a:spAutoFit/>
          </a:bodyPr>
          <a:lstStyle/>
          <a:p>
            <a:pPr marL="180340" marR="403225" algn="just">
              <a:spcBef>
                <a:spcPts val="5"/>
              </a:spcBef>
              <a:spcAft>
                <a:spcPts val="0"/>
              </a:spcAft>
            </a:pPr>
            <a:r>
              <a:rPr lang="es-ES" sz="1800" b="1" dirty="0">
                <a:effectLst/>
                <a:latin typeface="Arial MT"/>
                <a:ea typeface="Palatino Linotype" panose="02040502050505030304" pitchFamily="18" charset="0"/>
                <a:cs typeface="Palatino Linotype" panose="02040502050505030304" pitchFamily="18" charset="0"/>
              </a:rPr>
              <a:t> </a:t>
            </a:r>
            <a:endParaRPr lang="es-MX" sz="1600" b="1" dirty="0">
              <a:effectLst/>
              <a:latin typeface="Palatino Linotype" panose="02040502050505030304" pitchFamily="18" charset="0"/>
              <a:ea typeface="Palatino Linotype" panose="02040502050505030304" pitchFamily="18" charset="0"/>
              <a:cs typeface="Palatino Linotype" panose="02040502050505030304" pitchFamily="18" charset="0"/>
            </a:endParaRPr>
          </a:p>
          <a:p>
            <a:pPr marL="180340" marR="403225" algn="just">
              <a:spcBef>
                <a:spcPts val="5"/>
              </a:spcBef>
              <a:spcAft>
                <a:spcPts val="0"/>
              </a:spcAft>
            </a:pPr>
            <a:r>
              <a:rPr lang="es-ES" sz="1800" b="1" dirty="0">
                <a:effectLst/>
                <a:latin typeface="Arial MT"/>
                <a:ea typeface="Palatino Linotype" panose="02040502050505030304" pitchFamily="18" charset="0"/>
                <a:cs typeface="Palatino Linotype" panose="02040502050505030304" pitchFamily="18" charset="0"/>
              </a:rPr>
              <a:t>SEP. (2011). Programas de estudio 2011. Guía para el maestro. Educación Básica Primaria. México: CONALITEG.</a:t>
            </a:r>
            <a:endParaRPr lang="es-MX" sz="1600" b="1" dirty="0">
              <a:effectLst/>
              <a:latin typeface="Palatino Linotype" panose="02040502050505030304" pitchFamily="18" charset="0"/>
              <a:ea typeface="Palatino Linotype" panose="02040502050505030304" pitchFamily="18" charset="0"/>
              <a:cs typeface="Palatino Linotype" panose="02040502050505030304" pitchFamily="18" charset="0"/>
            </a:endParaRPr>
          </a:p>
          <a:p>
            <a:pPr marL="180340" marR="403225" algn="just">
              <a:spcBef>
                <a:spcPts val="5"/>
              </a:spcBef>
              <a:spcAft>
                <a:spcPts val="0"/>
              </a:spcAft>
            </a:pPr>
            <a:r>
              <a:rPr lang="es-ES" sz="1800" b="1" dirty="0">
                <a:effectLst/>
                <a:latin typeface="Arial MT"/>
                <a:ea typeface="Palatino Linotype" panose="02040502050505030304" pitchFamily="18" charset="0"/>
                <a:cs typeface="Palatino Linotype" panose="02040502050505030304" pitchFamily="18" charset="0"/>
              </a:rPr>
              <a:t> </a:t>
            </a:r>
            <a:endParaRPr lang="es-MX" sz="1600" b="1" dirty="0">
              <a:effectLst/>
              <a:latin typeface="Palatino Linotype" panose="02040502050505030304" pitchFamily="18" charset="0"/>
              <a:ea typeface="Palatino Linotype" panose="02040502050505030304" pitchFamily="18" charset="0"/>
              <a:cs typeface="Palatino Linotype" panose="02040502050505030304" pitchFamily="18" charset="0"/>
            </a:endParaRPr>
          </a:p>
          <a:p>
            <a:pPr marL="180340" marR="403225" algn="just">
              <a:spcBef>
                <a:spcPts val="5"/>
              </a:spcBef>
              <a:spcAft>
                <a:spcPts val="0"/>
              </a:spcAft>
            </a:pPr>
            <a:r>
              <a:rPr lang="es-ES" sz="1800" b="1" dirty="0">
                <a:effectLst/>
                <a:latin typeface="Arial MT"/>
                <a:ea typeface="Palatino Linotype" panose="02040502050505030304" pitchFamily="18" charset="0"/>
                <a:cs typeface="Palatino Linotype" panose="02040502050505030304" pitchFamily="18" charset="0"/>
              </a:rPr>
              <a:t>SEP. (2011). Programas de estudio 2011. Libro para el maestro, Geografía, Cuarto Grado. Educación Básica Primaria. México: CONALITEG.</a:t>
            </a:r>
            <a:endParaRPr lang="es-MX" sz="1600" b="1" dirty="0">
              <a:effectLst/>
              <a:latin typeface="Palatino Linotype" panose="02040502050505030304" pitchFamily="18" charset="0"/>
              <a:ea typeface="Palatino Linotype" panose="02040502050505030304" pitchFamily="18" charset="0"/>
              <a:cs typeface="Palatino Linotype" panose="02040502050505030304" pitchFamily="18" charset="0"/>
            </a:endParaRPr>
          </a:p>
        </p:txBody>
      </p:sp>
    </p:spTree>
    <p:extLst>
      <p:ext uri="{BB962C8B-B14F-4D97-AF65-F5344CB8AC3E}">
        <p14:creationId xmlns:p14="http://schemas.microsoft.com/office/powerpoint/2010/main" val="399241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2.- CUAL ES LA CAPITAL DE SINALOA?</a:t>
            </a:r>
          </a:p>
        </p:txBody>
      </p:sp>
      <p:sp>
        <p:nvSpPr>
          <p:cNvPr id="4" name="Rectángulo redondeado 3">
            <a:hlinkClick r:id="rId2" action="ppaction://hlinksldjump"/>
          </p:cNvPr>
          <p:cNvSpPr/>
          <p:nvPr/>
        </p:nvSpPr>
        <p:spPr>
          <a:xfrm>
            <a:off x="1383598" y="1948295"/>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MORELIA</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PACHUCA</a:t>
            </a:r>
          </a:p>
        </p:txBody>
      </p:sp>
      <p:sp>
        <p:nvSpPr>
          <p:cNvPr id="6" name="Rectángulo redondeado 5">
            <a:hlinkClick r:id="rId3"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CULIACAN</a:t>
            </a:r>
          </a:p>
        </p:txBody>
      </p:sp>
      <p:sp>
        <p:nvSpPr>
          <p:cNvPr id="7" name="Rectángulo redondeado 6">
            <a:hlinkClick r:id="rId2"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ZACATECAS</a:t>
            </a:r>
          </a:p>
        </p:txBody>
      </p:sp>
      <p:pic>
        <p:nvPicPr>
          <p:cNvPr id="9231" name="Picture 16" descr="Ubicación geográfica Sinal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8105" y="1546080"/>
            <a:ext cx="5744597" cy="439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10246"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1127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3.- CUAL ES LA CAPITAL DE GUERRERO</a:t>
            </a:r>
          </a:p>
        </p:txBody>
      </p:sp>
      <p:sp>
        <p:nvSpPr>
          <p:cNvPr id="4" name="Rectángulo redondeado 3">
            <a:hlinkClick r:id="rId2" action="ppaction://hlinksldjump"/>
          </p:cNvPr>
          <p:cNvSpPr/>
          <p:nvPr/>
        </p:nvSpPr>
        <p:spPr>
          <a:xfrm>
            <a:off x="1383598" y="1948295"/>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AGUASCALIENTES</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DURANGO</a:t>
            </a:r>
          </a:p>
        </p:txBody>
      </p:sp>
      <p:sp>
        <p:nvSpPr>
          <p:cNvPr id="6" name="Rectángulo redondeado 5">
            <a:hlinkClick r:id="rId2"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SALTILLO</a:t>
            </a:r>
          </a:p>
        </p:txBody>
      </p:sp>
      <p:sp>
        <p:nvSpPr>
          <p:cNvPr id="7" name="Rectángulo redondeado 6">
            <a:hlinkClick r:id="rId3"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CHILPANCINGO</a:t>
            </a:r>
          </a:p>
        </p:txBody>
      </p:sp>
      <p:pic>
        <p:nvPicPr>
          <p:cNvPr id="12303" name="Picture 18" descr="Estado de Guerrero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040" y="1666875"/>
            <a:ext cx="5761366"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13318"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1434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4.- CUAL ES LA CAPITAL DE PUEBLA</a:t>
            </a:r>
          </a:p>
        </p:txBody>
      </p:sp>
      <p:sp>
        <p:nvSpPr>
          <p:cNvPr id="4" name="Rectángulo redondeado 3">
            <a:hlinkClick r:id="rId2" action="ppaction://hlinksldjump"/>
          </p:cNvPr>
          <p:cNvSpPr/>
          <p:nvPr/>
        </p:nvSpPr>
        <p:spPr>
          <a:xfrm>
            <a:off x="1383598" y="1948295"/>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GUANAJUATO</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HERMOSILLO</a:t>
            </a:r>
          </a:p>
        </p:txBody>
      </p:sp>
      <p:sp>
        <p:nvSpPr>
          <p:cNvPr id="6" name="Rectángulo redondeado 5">
            <a:hlinkClick r:id="rId2"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SALTILLO</a:t>
            </a:r>
          </a:p>
        </p:txBody>
      </p:sp>
      <p:sp>
        <p:nvSpPr>
          <p:cNvPr id="7" name="Rectángulo redondeado 6">
            <a:hlinkClick r:id="rId3"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PUEBLA</a:t>
            </a:r>
          </a:p>
        </p:txBody>
      </p:sp>
      <p:pic>
        <p:nvPicPr>
          <p:cNvPr id="15375" name="Picture 16" descr="Geografía de Puebla - Wikipedia, la enciclopedia lib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195" y="1948295"/>
            <a:ext cx="5400000" cy="361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16390"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1741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C47463-1144-BDDD-2995-A5DB9CA25F7C}"/>
              </a:ext>
            </a:extLst>
          </p:cNvPr>
          <p:cNvSpPr txBox="1"/>
          <p:nvPr/>
        </p:nvSpPr>
        <p:spPr>
          <a:xfrm>
            <a:off x="800100" y="1243786"/>
            <a:ext cx="10448471" cy="2981265"/>
          </a:xfrm>
          <a:prstGeom prst="rect">
            <a:avLst/>
          </a:prstGeom>
          <a:noFill/>
        </p:spPr>
        <p:txBody>
          <a:bodyPr wrap="square">
            <a:spAutoFit/>
          </a:bodyPr>
          <a:lstStyle/>
          <a:p>
            <a:pPr algn="ctr"/>
            <a:r>
              <a:rPr lang="es-MX" sz="2800" b="1" i="0" u="none" strike="noStrike" baseline="0" dirty="0">
                <a:solidFill>
                  <a:srgbClr val="000000"/>
                </a:solidFill>
                <a:latin typeface="Times New Roman" panose="02020603050405020304" pitchFamily="18" charset="0"/>
              </a:rPr>
              <a:t>INTRODUCCIÓN</a:t>
            </a:r>
          </a:p>
          <a:p>
            <a:pPr algn="ctr"/>
            <a:r>
              <a:rPr lang="es-MX" sz="2800" b="1" i="0" u="none" strike="noStrike" baseline="0" dirty="0">
                <a:solidFill>
                  <a:srgbClr val="000000"/>
                </a:solidFill>
                <a:latin typeface="Times New Roman" panose="02020603050405020304" pitchFamily="18" charset="0"/>
              </a:rPr>
              <a:t> </a:t>
            </a:r>
            <a:endParaRPr lang="es-MX" sz="2800" b="0" i="0" u="none" strike="noStrike" baseline="0" dirty="0">
              <a:solidFill>
                <a:srgbClr val="000000"/>
              </a:solidFill>
              <a:latin typeface="Times New Roman" panose="02020603050405020304" pitchFamily="18" charset="0"/>
            </a:endParaRPr>
          </a:p>
          <a:p>
            <a:pPr algn="just">
              <a:lnSpc>
                <a:spcPct val="150000"/>
              </a:lnSpc>
            </a:pPr>
            <a:r>
              <a:rPr lang="es-ES" b="0" i="0" u="none" strike="noStrike" baseline="0" dirty="0">
                <a:solidFill>
                  <a:srgbClr val="000000"/>
                </a:solidFill>
                <a:latin typeface="Times New Roman" panose="02020603050405020304" pitchFamily="18" charset="0"/>
              </a:rPr>
              <a:t>Actualmente uno de los aprendizajes que ha perdido relevancia en la educación de los alumnos de cuarto grado de primaria, es el conocimiento total de las entidades federativas que conforman nuestro país y su respectiva capital. Es motivo por el cual decidimos elaborar una estrategia digital donde a partir del desarrollo de competencias geográficas y digitales los alumnos puedan orientarse y construyan una visión global del espacio, ubicando las diferentes entidades en el mapa y a su vez reafirmar el nombre de su capital correspondiente. </a:t>
            </a:r>
            <a:endParaRPr lang="es-MX" dirty="0"/>
          </a:p>
        </p:txBody>
      </p:sp>
    </p:spTree>
    <p:extLst>
      <p:ext uri="{BB962C8B-B14F-4D97-AF65-F5344CB8AC3E}">
        <p14:creationId xmlns:p14="http://schemas.microsoft.com/office/powerpoint/2010/main" val="4193874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5.- CUAL ES LA CAPITAL DE Coahuila</a:t>
            </a:r>
          </a:p>
        </p:txBody>
      </p:sp>
      <p:sp>
        <p:nvSpPr>
          <p:cNvPr id="4" name="Rectángulo redondeado 3">
            <a:hlinkClick r:id="rId2" action="ppaction://hlinksldjump"/>
          </p:cNvPr>
          <p:cNvSpPr/>
          <p:nvPr/>
        </p:nvSpPr>
        <p:spPr>
          <a:xfrm>
            <a:off x="1383598" y="1948295"/>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AGUASCALIENTES</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DURANGO</a:t>
            </a:r>
          </a:p>
        </p:txBody>
      </p:sp>
      <p:sp>
        <p:nvSpPr>
          <p:cNvPr id="6" name="Rectángulo redondeado 5">
            <a:hlinkClick r:id="rId3"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saltillo</a:t>
            </a:r>
          </a:p>
        </p:txBody>
      </p:sp>
      <p:sp>
        <p:nvSpPr>
          <p:cNvPr id="7" name="Rectángulo redondeado 6">
            <a:hlinkClick r:id="rId2"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CHILPANCINGO</a:t>
            </a:r>
          </a:p>
        </p:txBody>
      </p:sp>
      <p:pic>
        <p:nvPicPr>
          <p:cNvPr id="18447" name="Picture 16" descr="Estado de Coahuila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213" y="1948295"/>
            <a:ext cx="5400000" cy="36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19462"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2048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6.- CUAL ES LA CAPITAL DE MICHOACAN</a:t>
            </a:r>
          </a:p>
        </p:txBody>
      </p:sp>
      <p:sp>
        <p:nvSpPr>
          <p:cNvPr id="4" name="Rectángulo redondeado 3">
            <a:hlinkClick r:id="rId2" action="ppaction://hlinksldjump"/>
          </p:cNvPr>
          <p:cNvSpPr/>
          <p:nvPr/>
        </p:nvSpPr>
        <p:spPr>
          <a:xfrm>
            <a:off x="1383598" y="1948295"/>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SALTILLO</a:t>
            </a:r>
          </a:p>
        </p:txBody>
      </p:sp>
      <p:sp>
        <p:nvSpPr>
          <p:cNvPr id="5" name="Rectángulo redondeado 4">
            <a:hlinkClick r:id="rId3"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MORELIA</a:t>
            </a:r>
          </a:p>
        </p:txBody>
      </p:sp>
      <p:sp>
        <p:nvSpPr>
          <p:cNvPr id="6" name="Rectángulo redondeado 5">
            <a:hlinkClick r:id="rId2"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MONTERREY</a:t>
            </a:r>
          </a:p>
        </p:txBody>
      </p:sp>
      <p:sp>
        <p:nvSpPr>
          <p:cNvPr id="7" name="Rectángulo redondeado 6">
            <a:hlinkClick r:id="rId2"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MERIDA</a:t>
            </a:r>
          </a:p>
        </p:txBody>
      </p:sp>
      <p:pic>
        <p:nvPicPr>
          <p:cNvPr id="21519" name="Picture 16" descr="Estado de Michoacán de Ocampo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792" y="1948295"/>
            <a:ext cx="5400000" cy="36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22534"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2355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7.- CUAL ES LA CAPITAL DE QUERETARO</a:t>
            </a:r>
          </a:p>
        </p:txBody>
      </p:sp>
      <p:sp>
        <p:nvSpPr>
          <p:cNvPr id="4" name="Rectángulo redondeado 3">
            <a:hlinkClick r:id="rId2" action="ppaction://hlinksldjump"/>
          </p:cNvPr>
          <p:cNvSpPr/>
          <p:nvPr/>
        </p:nvSpPr>
        <p:spPr>
          <a:xfrm>
            <a:off x="1383598" y="1948295"/>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COLIMA</a:t>
            </a:r>
          </a:p>
        </p:txBody>
      </p:sp>
      <p:sp>
        <p:nvSpPr>
          <p:cNvPr id="5" name="Rectángulo redondeado 4">
            <a:hlinkClick r:id="rId3"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QUERETARO</a:t>
            </a:r>
          </a:p>
        </p:txBody>
      </p:sp>
      <p:sp>
        <p:nvSpPr>
          <p:cNvPr id="6" name="Rectángulo redondeado 5">
            <a:hlinkClick r:id="rId2"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CHETUMAL</a:t>
            </a:r>
          </a:p>
        </p:txBody>
      </p:sp>
      <p:sp>
        <p:nvSpPr>
          <p:cNvPr id="7" name="Rectángulo redondeado 6">
            <a:hlinkClick r:id="rId2"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MERIDA</a:t>
            </a:r>
          </a:p>
        </p:txBody>
      </p:sp>
      <p:pic>
        <p:nvPicPr>
          <p:cNvPr id="24591" name="Picture 16" descr="Estado de Querétaro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913" y="1948295"/>
            <a:ext cx="5400000" cy="36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25606"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2663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8.- CUAL ES LA CAPITAL DE COLIMA</a:t>
            </a:r>
          </a:p>
        </p:txBody>
      </p:sp>
      <p:sp>
        <p:nvSpPr>
          <p:cNvPr id="4" name="Rectángulo redondeado 3">
            <a:hlinkClick r:id="rId2" action="ppaction://hlinksldjump"/>
          </p:cNvPr>
          <p:cNvSpPr/>
          <p:nvPr/>
        </p:nvSpPr>
        <p:spPr>
          <a:xfrm>
            <a:off x="1383598" y="1948295"/>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COLIMA</a:t>
            </a:r>
          </a:p>
        </p:txBody>
      </p:sp>
      <p:sp>
        <p:nvSpPr>
          <p:cNvPr id="5" name="Rectángulo redondeado 4">
            <a:hlinkClick r:id="rId3"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MORELIA</a:t>
            </a:r>
          </a:p>
        </p:txBody>
      </p:sp>
      <p:sp>
        <p:nvSpPr>
          <p:cNvPr id="6" name="Rectángulo redondeado 5">
            <a:hlinkClick r:id="rId3"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VILLAHERMOSA</a:t>
            </a:r>
          </a:p>
        </p:txBody>
      </p:sp>
      <p:sp>
        <p:nvSpPr>
          <p:cNvPr id="7" name="Rectángulo redondeado 6">
            <a:hlinkClick r:id="rId3"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XALAPA</a:t>
            </a:r>
          </a:p>
        </p:txBody>
      </p:sp>
      <p:pic>
        <p:nvPicPr>
          <p:cNvPr id="27663" name="Picture 16" descr="Estado de Colima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832" y="1948295"/>
            <a:ext cx="5400000" cy="36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6758852-C501-6BC4-CAE4-55F04BB62F76}"/>
              </a:ext>
            </a:extLst>
          </p:cNvPr>
          <p:cNvSpPr txBox="1"/>
          <p:nvPr/>
        </p:nvSpPr>
        <p:spPr>
          <a:xfrm>
            <a:off x="895349" y="335845"/>
            <a:ext cx="10427153" cy="6186309"/>
          </a:xfrm>
          <a:prstGeom prst="rect">
            <a:avLst/>
          </a:prstGeom>
          <a:noFill/>
        </p:spPr>
        <p:txBody>
          <a:bodyPr wrap="square">
            <a:spAutoFit/>
          </a:bodyPr>
          <a:lstStyle/>
          <a:p>
            <a:pPr algn="just"/>
            <a:r>
              <a:rPr lang="es-ES" dirty="0">
                <a:solidFill>
                  <a:srgbClr val="000000"/>
                </a:solidFill>
                <a:latin typeface="Times New Roman" panose="02020603050405020304" pitchFamily="18" charset="0"/>
                <a:cs typeface="Times New Roman" panose="02020603050405020304" pitchFamily="18" charset="0"/>
              </a:rPr>
              <a:t>Conocer la distribución geográfica donde nos tocó vivir, significa que los alumnos de cuarto grado no sólo deben identificar la división política del país, implica identificar el espacio geográfico, identificar la biodiversidad, la diversidad cultural, lingüística, de género, entre otras.</a:t>
            </a:r>
          </a:p>
          <a:p>
            <a:pPr algn="l"/>
            <a:endParaRPr lang="es-ES" dirty="0">
              <a:solidFill>
                <a:srgbClr val="000000"/>
              </a:solidFill>
              <a:latin typeface="Times New Roman" panose="02020603050405020304" pitchFamily="18" charset="0"/>
              <a:cs typeface="Times New Roman" panose="02020603050405020304" pitchFamily="18" charset="0"/>
            </a:endParaRPr>
          </a:p>
          <a:p>
            <a:pPr algn="just"/>
            <a:r>
              <a:rPr lang="es-ES" dirty="0">
                <a:solidFill>
                  <a:srgbClr val="000000"/>
                </a:solidFill>
                <a:latin typeface="Times New Roman" panose="02020603050405020304" pitchFamily="18" charset="0"/>
                <a:cs typeface="Times New Roman" panose="02020603050405020304" pitchFamily="18" charset="0"/>
              </a:rPr>
              <a:t>Es a partir de los conocimientos previos de su comunidad y localidad que “los alumnos construirán una visión global del espacio mediante el reconocimiento de las relaciones entre sus componentes” (SEP, 2011, p. 113). Por lo  anterior es importante que con los alumnos se promueva la reflexión de lo que va conociendo y lo articule con lo que ya sabe, llegando así a la potencialización de sus procesos cognitivos.</a:t>
            </a:r>
          </a:p>
          <a:p>
            <a:pPr lvl="2" algn="just"/>
            <a:r>
              <a:rPr lang="es-ES" dirty="0">
                <a:solidFill>
                  <a:srgbClr val="000000"/>
                </a:solidFill>
                <a:latin typeface="Times New Roman" panose="02020603050405020304" pitchFamily="18" charset="0"/>
                <a:cs typeface="Times New Roman" panose="02020603050405020304" pitchFamily="18" charset="0"/>
              </a:rPr>
              <a:t>Desde esta perspectiva, brindar a los alumnos oportunidades de aprendizaje basadas en situaciones y sucesos relevantes de su vida cotidiana favorece la construcción de sus conocimientos, […]. Con el intercambio de puntos de vista, la participación abierta y flexible, la cooperación y la construcción colectiva de conocimientos, así como las interacciones con los demás, por medio del diálogo, se favorece la reflexión, la argumentación y el interés de los alumnos por contribuir en el mejoramiento de las condiciones del espacio. El contexto sociocultural, la afectividad, el pensamiento, las experiencias, la acción y la colaboración se integran dando sentido al aprendizaje. Por ello, los contenidos de los programas se centran en los procesos de aprendizaje, los intereses y las necesidades de los alumnos. (SEP, 2011, p. 116).</a:t>
            </a:r>
            <a:endParaRPr lang="es-MX" dirty="0">
              <a:solidFill>
                <a:srgbClr val="000000"/>
              </a:solidFill>
              <a:latin typeface="Times New Roman" panose="02020603050405020304" pitchFamily="18" charset="0"/>
              <a:cs typeface="Times New Roman" panose="02020603050405020304" pitchFamily="18" charset="0"/>
            </a:endParaRPr>
          </a:p>
          <a:p>
            <a:pPr lvl="2" algn="just"/>
            <a:endParaRPr lang="es-ES" dirty="0">
              <a:solidFill>
                <a:srgbClr val="000000"/>
              </a:solidFill>
              <a:latin typeface="Times New Roman" panose="02020603050405020304" pitchFamily="18" charset="0"/>
              <a:cs typeface="Times New Roman" panose="02020603050405020304" pitchFamily="18" charset="0"/>
            </a:endParaRPr>
          </a:p>
          <a:p>
            <a:pPr algn="just"/>
            <a:r>
              <a:rPr lang="es-MX" dirty="0">
                <a:solidFill>
                  <a:srgbClr val="000000"/>
                </a:solidFill>
                <a:latin typeface="Times New Roman" panose="02020603050405020304" pitchFamily="18" charset="0"/>
                <a:cs typeface="Times New Roman" panose="02020603050405020304" pitchFamily="18" charset="0"/>
              </a:rPr>
              <a:t>Este material didáctico se aloja dentro de la competencia geográfica a desarrollar:</a:t>
            </a:r>
          </a:p>
          <a:p>
            <a:pPr algn="just"/>
            <a:endParaRPr lang="es-MX" dirty="0">
              <a:solidFill>
                <a:srgbClr val="000000"/>
              </a:solidFill>
              <a:latin typeface="Times New Roman" panose="02020603050405020304" pitchFamily="18" charset="0"/>
              <a:cs typeface="Times New Roman" panose="02020603050405020304" pitchFamily="18" charset="0"/>
            </a:endParaRPr>
          </a:p>
          <a:p>
            <a:pPr algn="just"/>
            <a:r>
              <a:rPr lang="es-ES" b="1" dirty="0">
                <a:solidFill>
                  <a:srgbClr val="000000"/>
                </a:solidFill>
                <a:latin typeface="Times New Roman" panose="02020603050405020304" pitchFamily="18" charset="0"/>
                <a:cs typeface="Times New Roman" panose="02020603050405020304" pitchFamily="18" charset="0"/>
              </a:rPr>
              <a:t>Manejo de información geográfica</a:t>
            </a:r>
            <a:r>
              <a:rPr lang="es-ES" dirty="0">
                <a:solidFill>
                  <a:srgbClr val="000000"/>
                </a:solidFill>
                <a:latin typeface="Times New Roman" panose="02020603050405020304" pitchFamily="18" charset="0"/>
                <a:cs typeface="Times New Roman" panose="02020603050405020304" pitchFamily="18" charset="0"/>
              </a:rPr>
              <a:t>. Implica que los alumnos analicen, representen e interpreten información, particularmente en planos y mapas, para adquirir conciencia del espacio geográfico.</a:t>
            </a:r>
            <a:endParaRPr lang="es-MX"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1822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28678"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2970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9.- CUAL ES LA CAPITAL DE TABASCO</a:t>
            </a:r>
          </a:p>
        </p:txBody>
      </p:sp>
      <p:sp>
        <p:nvSpPr>
          <p:cNvPr id="4" name="Rectángulo redondeado 3">
            <a:hlinkClick r:id="rId2" action="ppaction://hlinksldjump"/>
          </p:cNvPr>
          <p:cNvSpPr/>
          <p:nvPr/>
        </p:nvSpPr>
        <p:spPr>
          <a:xfrm>
            <a:off x="1383598" y="1948295"/>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CHILPANCINGO</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CHETUMAL</a:t>
            </a:r>
          </a:p>
        </p:txBody>
      </p:sp>
      <p:sp>
        <p:nvSpPr>
          <p:cNvPr id="6" name="Rectángulo redondeado 5">
            <a:hlinkClick r:id="rId3"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VILLAHERMOSA</a:t>
            </a:r>
          </a:p>
        </p:txBody>
      </p:sp>
      <p:sp>
        <p:nvSpPr>
          <p:cNvPr id="7" name="Rectángulo redondeado 6">
            <a:hlinkClick r:id="rId2"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XALAPA</a:t>
            </a:r>
          </a:p>
        </p:txBody>
      </p:sp>
      <p:pic>
        <p:nvPicPr>
          <p:cNvPr id="30735" name="Picture 16" descr="Estado de Tabasco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489" y="1886096"/>
            <a:ext cx="5400000" cy="36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31750"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3277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1838" y="685800"/>
            <a:ext cx="6002337" cy="981075"/>
          </a:xfrm>
        </p:spPr>
        <p:txBody>
          <a:bodyPr rtlCol="0">
            <a:normAutofit lnSpcReduction="10000"/>
          </a:bodyPr>
          <a:lstStyle/>
          <a:p>
            <a:pPr marL="0" indent="0" eaLnBrk="1" fontAlgn="auto" hangingPunct="1">
              <a:buFont typeface="Wingdings 3" pitchFamily="18" charset="2"/>
              <a:buNone/>
              <a:defRPr/>
            </a:pPr>
            <a:r>
              <a:rPr lang="es-MX" dirty="0">
                <a:solidFill>
                  <a:schemeClr val="bg1"/>
                </a:solidFill>
                <a:latin typeface="Goudy Stout" panose="0202090407030B020401" pitchFamily="18" charset="0"/>
              </a:rPr>
              <a:t>10.- CUAL ES LA CAPITAL DE BAJA CALIFORNIA SUR</a:t>
            </a:r>
          </a:p>
        </p:txBody>
      </p:sp>
      <p:sp>
        <p:nvSpPr>
          <p:cNvPr id="4" name="Rectángulo redondeado 3">
            <a:hlinkClick r:id="rId2" action="ppaction://hlinksldjump"/>
          </p:cNvPr>
          <p:cNvSpPr/>
          <p:nvPr/>
        </p:nvSpPr>
        <p:spPr>
          <a:xfrm>
            <a:off x="1383598" y="1948295"/>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QUERETARO</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CIUDAD DE MEXICO</a:t>
            </a:r>
          </a:p>
        </p:txBody>
      </p:sp>
      <p:sp>
        <p:nvSpPr>
          <p:cNvPr id="6" name="Rectángulo redondeado 5">
            <a:hlinkClick r:id="rId2"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TEPIC</a:t>
            </a:r>
          </a:p>
        </p:txBody>
      </p:sp>
      <p:sp>
        <p:nvSpPr>
          <p:cNvPr id="7" name="Rectángulo redondeado 6">
            <a:hlinkClick r:id="rId3"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LA PAZ</a:t>
            </a:r>
          </a:p>
        </p:txBody>
      </p:sp>
      <p:pic>
        <p:nvPicPr>
          <p:cNvPr id="33807" name="Picture 16" descr="Estado de Baja California Sur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4882" y="1948295"/>
            <a:ext cx="5400000" cy="362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34822"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3584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11.- CUAL ES LA CAPITAL DE NAYARIT</a:t>
            </a:r>
          </a:p>
        </p:txBody>
      </p:sp>
      <p:sp>
        <p:nvSpPr>
          <p:cNvPr id="4" name="Rectángulo redondeado 3">
            <a:hlinkClick r:id="rId2" action="ppaction://hlinksldjump"/>
          </p:cNvPr>
          <p:cNvSpPr/>
          <p:nvPr/>
        </p:nvSpPr>
        <p:spPr>
          <a:xfrm>
            <a:off x="1383598" y="1948295"/>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SALTILLO</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CULIACAN</a:t>
            </a:r>
          </a:p>
        </p:txBody>
      </p:sp>
      <p:sp>
        <p:nvSpPr>
          <p:cNvPr id="6" name="Rectángulo redondeado 5">
            <a:hlinkClick r:id="rId3"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TEPIC</a:t>
            </a:r>
          </a:p>
        </p:txBody>
      </p:sp>
      <p:sp>
        <p:nvSpPr>
          <p:cNvPr id="7" name="Rectángulo redondeado 6">
            <a:hlinkClick r:id="rId2"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MEXICALI</a:t>
            </a:r>
          </a:p>
        </p:txBody>
      </p:sp>
      <p:pic>
        <p:nvPicPr>
          <p:cNvPr id="36879" name="Picture 16" descr="Estado de Nayarit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906" y="1948295"/>
            <a:ext cx="5400000" cy="36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37894"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DB557B0-B83E-3030-A2F8-6A62143D70B4}"/>
              </a:ext>
            </a:extLst>
          </p:cNvPr>
          <p:cNvSpPr txBox="1"/>
          <p:nvPr/>
        </p:nvSpPr>
        <p:spPr>
          <a:xfrm>
            <a:off x="2031999" y="1367768"/>
            <a:ext cx="4230915" cy="369332"/>
          </a:xfrm>
          <a:prstGeom prst="rect">
            <a:avLst/>
          </a:prstGeom>
          <a:noFill/>
        </p:spPr>
        <p:txBody>
          <a:bodyPr wrap="square">
            <a:spAutoFit/>
          </a:bodyPr>
          <a:lstStyle/>
          <a:p>
            <a:pPr eaLnBrk="1" hangingPunct="1"/>
            <a:r>
              <a:rPr lang="es-MX" b="1" dirty="0">
                <a:solidFill>
                  <a:srgbClr val="000000"/>
                </a:solidFill>
                <a:latin typeface="Times New Roman" panose="02020603050405020304" pitchFamily="18" charset="0"/>
                <a:cs typeface="Times New Roman" panose="02020603050405020304" pitchFamily="18" charset="0"/>
              </a:rPr>
              <a:t>Tabla 1. Aprendizaje esperado a alcanzar </a:t>
            </a:r>
          </a:p>
        </p:txBody>
      </p:sp>
      <p:graphicFrame>
        <p:nvGraphicFramePr>
          <p:cNvPr id="4" name="Tabla 4">
            <a:extLst>
              <a:ext uri="{FF2B5EF4-FFF2-40B4-BE49-F238E27FC236}">
                <a16:creationId xmlns:a16="http://schemas.microsoft.com/office/drawing/2014/main" id="{92842E68-6F48-7637-CFE3-08F0EEF6CF58}"/>
              </a:ext>
            </a:extLst>
          </p:cNvPr>
          <p:cNvGraphicFramePr>
            <a:graphicFrameLocks noGrp="1"/>
          </p:cNvGraphicFramePr>
          <p:nvPr>
            <p:extLst>
              <p:ext uri="{D42A27DB-BD31-4B8C-83A1-F6EECF244321}">
                <p14:modId xmlns:p14="http://schemas.microsoft.com/office/powerpoint/2010/main" val="1879398866"/>
              </p:ext>
            </p:extLst>
          </p:nvPr>
        </p:nvGraphicFramePr>
        <p:xfrm>
          <a:off x="2031999" y="1924050"/>
          <a:ext cx="8128000" cy="3657600"/>
        </p:xfrm>
        <a:graphic>
          <a:graphicData uri="http://schemas.openxmlformats.org/drawingml/2006/table">
            <a:tbl>
              <a:tblPr firstRow="1" bandRow="1">
                <a:tableStyleId>{5DA37D80-6434-44D0-A028-1B22A696006F}</a:tableStyleId>
              </a:tblPr>
              <a:tblGrid>
                <a:gridCol w="4064000">
                  <a:extLst>
                    <a:ext uri="{9D8B030D-6E8A-4147-A177-3AD203B41FA5}">
                      <a16:colId xmlns:a16="http://schemas.microsoft.com/office/drawing/2014/main" val="705080902"/>
                    </a:ext>
                  </a:extLst>
                </a:gridCol>
                <a:gridCol w="4064000">
                  <a:extLst>
                    <a:ext uri="{9D8B030D-6E8A-4147-A177-3AD203B41FA5}">
                      <a16:colId xmlns:a16="http://schemas.microsoft.com/office/drawing/2014/main" val="1437128431"/>
                    </a:ext>
                  </a:extLst>
                </a:gridCol>
              </a:tblGrid>
              <a:tr h="370840">
                <a:tc>
                  <a:txBody>
                    <a:bodyPr/>
                    <a:lstStyle/>
                    <a:p>
                      <a:r>
                        <a:rPr lang="es-MX" sz="1800" i="0" u="none" strike="noStrike" kern="1200" baseline="0" dirty="0">
                          <a:solidFill>
                            <a:srgbClr val="000000"/>
                          </a:solidFill>
                          <a:latin typeface="Times New Roman" panose="02020603050405020304" pitchFamily="18" charset="0"/>
                          <a:ea typeface="+mn-ea"/>
                          <a:cs typeface="Times New Roman" panose="02020603050405020304" pitchFamily="18" charset="0"/>
                        </a:rPr>
                        <a:t>Nivel Educativo </a:t>
                      </a:r>
                    </a:p>
                    <a:p>
                      <a:r>
                        <a:rPr lang="es-MX" sz="1800" i="0" u="none" strike="noStrike" kern="1200" baseline="0" dirty="0">
                          <a:solidFill>
                            <a:srgbClr val="000000"/>
                          </a:solidFill>
                          <a:latin typeface="Times New Roman" panose="02020603050405020304" pitchFamily="18" charset="0"/>
                          <a:ea typeface="+mn-ea"/>
                          <a:cs typeface="Times New Roman" panose="02020603050405020304" pitchFamily="18" charset="0"/>
                        </a:rPr>
                        <a:t>Primaria 	</a:t>
                      </a:r>
                      <a:r>
                        <a:rPr lang="es-ES" sz="1800" i="0" u="none" strike="noStrike" kern="1200" baseline="0" dirty="0">
                          <a:solidFill>
                            <a:srgbClr val="000000"/>
                          </a:solidFill>
                          <a:latin typeface="Times New Roman" panose="02020603050405020304" pitchFamily="18" charset="0"/>
                          <a:ea typeface="+mn-ea"/>
                          <a:cs typeface="Times New Roman" panose="02020603050405020304" pitchFamily="18" charset="0"/>
                        </a:rPr>
                        <a:t>	</a:t>
                      </a:r>
                    </a:p>
                    <a:p>
                      <a:endParaRPr lang="es-MX" sz="1800" i="0" u="none" strike="noStrike" kern="1200" baseline="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r>
                        <a:rPr lang="es-MX" sz="1800" i="0" u="none" strike="noStrike" kern="1200" baseline="0" dirty="0">
                          <a:solidFill>
                            <a:srgbClr val="000000"/>
                          </a:solidFill>
                          <a:latin typeface="Times New Roman" panose="02020603050405020304" pitchFamily="18" charset="0"/>
                          <a:ea typeface="+mn-ea"/>
                          <a:cs typeface="Times New Roman" panose="02020603050405020304" pitchFamily="18" charset="0"/>
                        </a:rPr>
                        <a:t>Propósito: </a:t>
                      </a:r>
                    </a:p>
                    <a:p>
                      <a:r>
                        <a:rPr lang="es-ES" sz="1800" i="0" u="none" strike="noStrike" kern="1200" baseline="0" dirty="0">
                          <a:solidFill>
                            <a:srgbClr val="000000"/>
                          </a:solidFill>
                          <a:latin typeface="Times New Roman" panose="02020603050405020304" pitchFamily="18" charset="0"/>
                          <a:ea typeface="+mn-ea"/>
                          <a:cs typeface="Times New Roman" panose="02020603050405020304" pitchFamily="18" charset="0"/>
                        </a:rPr>
                        <a:t>Localizar en mapas las entidades federativas que lo conforman </a:t>
                      </a:r>
                      <a:endParaRPr lang="es-MX" sz="1800" i="0" u="none" strike="noStrike" kern="1200" baseline="0" dirty="0">
                        <a:solidFill>
                          <a:srgbClr val="00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102658464"/>
                  </a:ext>
                </a:extLst>
              </a:tr>
              <a:tr h="370840">
                <a:tc>
                  <a:txBody>
                    <a:bodyPr/>
                    <a:lstStyle/>
                    <a:p>
                      <a:r>
                        <a:rPr lang="es-MX" sz="1800" i="0" u="none" strike="noStrike" kern="1200" baseline="0" dirty="0">
                          <a:solidFill>
                            <a:srgbClr val="000000"/>
                          </a:solidFill>
                          <a:latin typeface="Times New Roman" panose="02020603050405020304" pitchFamily="18" charset="0"/>
                          <a:ea typeface="+mn-ea"/>
                          <a:cs typeface="Times New Roman" panose="02020603050405020304" pitchFamily="18" charset="0"/>
                        </a:rPr>
                        <a:t>Aprendizaje esperado: </a:t>
                      </a:r>
                    </a:p>
                    <a:p>
                      <a:r>
                        <a:rPr lang="es-ES" sz="1800" i="0" u="none" strike="noStrike" kern="1200" baseline="0" dirty="0">
                          <a:solidFill>
                            <a:srgbClr val="000000"/>
                          </a:solidFill>
                          <a:latin typeface="Times New Roman" panose="02020603050405020304" pitchFamily="18" charset="0"/>
                          <a:ea typeface="+mn-ea"/>
                          <a:cs typeface="Times New Roman" panose="02020603050405020304" pitchFamily="18" charset="0"/>
                        </a:rPr>
                        <a:t>Reconoce la organización política y las entidades federativas de México. 	</a:t>
                      </a:r>
                      <a:r>
                        <a:rPr lang="es-MX" sz="1800" i="0" u="none" strike="noStrike" kern="1200" baseline="0" dirty="0">
                          <a:solidFill>
                            <a:srgbClr val="000000"/>
                          </a:solidFill>
                          <a:latin typeface="Times New Roman" panose="02020603050405020304" pitchFamily="18" charset="0"/>
                          <a:ea typeface="+mn-ea"/>
                          <a:cs typeface="Times New Roman" panose="02020603050405020304" pitchFamily="18" charset="0"/>
                        </a:rPr>
                        <a:t>	</a:t>
                      </a:r>
                    </a:p>
                    <a:p>
                      <a:endParaRPr lang="es-MX" sz="1800" i="0" u="none" strike="noStrike" kern="1200" baseline="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r>
                        <a:rPr lang="es-ES" sz="1800" i="0" u="none" strike="noStrike" kern="1200" baseline="0" dirty="0">
                          <a:solidFill>
                            <a:srgbClr val="000000"/>
                          </a:solidFill>
                          <a:latin typeface="Times New Roman" panose="02020603050405020304" pitchFamily="18" charset="0"/>
                          <a:ea typeface="+mn-ea"/>
                          <a:cs typeface="Times New Roman" panose="02020603050405020304" pitchFamily="18" charset="0"/>
                        </a:rPr>
                        <a:t>Eje: </a:t>
                      </a:r>
                    </a:p>
                    <a:p>
                      <a:r>
                        <a:rPr lang="es-MX" sz="1800" i="0" u="none" strike="noStrike" kern="1200" baseline="0" dirty="0">
                          <a:solidFill>
                            <a:srgbClr val="000000"/>
                          </a:solidFill>
                          <a:latin typeface="Times New Roman" panose="02020603050405020304" pitchFamily="18" charset="0"/>
                          <a:ea typeface="+mn-ea"/>
                          <a:cs typeface="Times New Roman" panose="02020603050405020304" pitchFamily="18" charset="0"/>
                        </a:rPr>
                        <a:t>Espacio geográfico y mapas </a:t>
                      </a:r>
                    </a:p>
                  </a:txBody>
                  <a:tcPr/>
                </a:tc>
                <a:extLst>
                  <a:ext uri="{0D108BD9-81ED-4DB2-BD59-A6C34878D82A}">
                    <a16:rowId xmlns:a16="http://schemas.microsoft.com/office/drawing/2014/main" val="2245442165"/>
                  </a:ext>
                </a:extLst>
              </a:tr>
              <a:tr h="370840">
                <a:tc>
                  <a:txBody>
                    <a:bodyPr/>
                    <a:lstStyle/>
                    <a:p>
                      <a:r>
                        <a:rPr lang="es-MX" sz="1800" i="0" u="none" strike="noStrike" kern="1200" baseline="0" dirty="0">
                          <a:solidFill>
                            <a:srgbClr val="000000"/>
                          </a:solidFill>
                          <a:latin typeface="Times New Roman" panose="02020603050405020304" pitchFamily="18" charset="0"/>
                          <a:ea typeface="+mn-ea"/>
                          <a:cs typeface="Times New Roman" panose="02020603050405020304" pitchFamily="18" charset="0"/>
                        </a:rPr>
                        <a:t>Asignatura: </a:t>
                      </a:r>
                    </a:p>
                    <a:p>
                      <a:r>
                        <a:rPr lang="es-MX" sz="1800" i="0" u="none" strike="noStrike" kern="1200" baseline="0" dirty="0">
                          <a:solidFill>
                            <a:srgbClr val="000000"/>
                          </a:solidFill>
                          <a:latin typeface="Times New Roman" panose="02020603050405020304" pitchFamily="18" charset="0"/>
                          <a:ea typeface="+mn-ea"/>
                          <a:cs typeface="Times New Roman" panose="02020603050405020304" pitchFamily="18" charset="0"/>
                        </a:rPr>
                        <a:t>Geografía 	</a:t>
                      </a:r>
                    </a:p>
                  </a:txBody>
                  <a:tcPr/>
                </a:tc>
                <a:tc>
                  <a:txBody>
                    <a:bodyPr/>
                    <a:lstStyle/>
                    <a:p>
                      <a:r>
                        <a:rPr lang="es-MX" sz="1800" i="0" u="none" strike="noStrike" kern="1200" baseline="0" dirty="0">
                          <a:solidFill>
                            <a:srgbClr val="000000"/>
                          </a:solidFill>
                          <a:latin typeface="Times New Roman" panose="02020603050405020304" pitchFamily="18" charset="0"/>
                          <a:ea typeface="+mn-ea"/>
                          <a:cs typeface="Times New Roman" panose="02020603050405020304" pitchFamily="18" charset="0"/>
                        </a:rPr>
                        <a:t>Tema: </a:t>
                      </a:r>
                    </a:p>
                    <a:p>
                      <a:r>
                        <a:rPr lang="es-MX" sz="1800" i="0" u="none" strike="noStrike" kern="1200" baseline="0" dirty="0">
                          <a:solidFill>
                            <a:srgbClr val="000000"/>
                          </a:solidFill>
                          <a:latin typeface="Times New Roman" panose="02020603050405020304" pitchFamily="18" charset="0"/>
                          <a:ea typeface="+mn-ea"/>
                          <a:cs typeface="Times New Roman" panose="02020603050405020304" pitchFamily="18" charset="0"/>
                        </a:rPr>
                        <a:t>División Política de México. 	</a:t>
                      </a:r>
                    </a:p>
                    <a:p>
                      <a:endParaRPr lang="es-MX" sz="1800" i="0" u="none" strike="noStrike" kern="1200" baseline="0" dirty="0">
                        <a:solidFill>
                          <a:srgbClr val="00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46968423"/>
                  </a:ext>
                </a:extLst>
              </a:tr>
              <a:tr h="392854">
                <a:tc>
                  <a:txBody>
                    <a:bodyPr/>
                    <a:lstStyle/>
                    <a:p>
                      <a:r>
                        <a:rPr lang="es-MX" sz="1800" i="0" u="none" strike="noStrike" kern="1200" baseline="0" dirty="0">
                          <a:solidFill>
                            <a:srgbClr val="000000"/>
                          </a:solidFill>
                          <a:latin typeface="Times New Roman" panose="02020603050405020304" pitchFamily="18" charset="0"/>
                          <a:ea typeface="+mn-ea"/>
                          <a:cs typeface="Times New Roman" panose="02020603050405020304" pitchFamily="18" charset="0"/>
                        </a:rPr>
                        <a:t>Grado: </a:t>
                      </a:r>
                    </a:p>
                    <a:p>
                      <a:r>
                        <a:rPr lang="es-MX" sz="1800" i="0" u="none" strike="noStrike" kern="1200" baseline="0" dirty="0">
                          <a:solidFill>
                            <a:srgbClr val="000000"/>
                          </a:solidFill>
                          <a:latin typeface="Times New Roman" panose="02020603050405020304" pitchFamily="18" charset="0"/>
                          <a:ea typeface="+mn-ea"/>
                          <a:cs typeface="Times New Roman" panose="02020603050405020304" pitchFamily="18" charset="0"/>
                        </a:rPr>
                        <a:t>4° 	</a:t>
                      </a:r>
                    </a:p>
                  </a:txBody>
                  <a:tcPr/>
                </a:tc>
                <a:tc>
                  <a:txBody>
                    <a:bodyPr/>
                    <a:lstStyle/>
                    <a:p>
                      <a:endParaRPr lang="es-MX" sz="1800" i="0" u="none" strike="noStrike" kern="1200" baseline="0" dirty="0">
                        <a:solidFill>
                          <a:srgbClr val="00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636423698"/>
                  </a:ext>
                </a:extLst>
              </a:tr>
            </a:tbl>
          </a:graphicData>
        </a:graphic>
      </p:graphicFrame>
      <p:sp>
        <p:nvSpPr>
          <p:cNvPr id="5" name="CuadroTexto 4">
            <a:extLst>
              <a:ext uri="{FF2B5EF4-FFF2-40B4-BE49-F238E27FC236}">
                <a16:creationId xmlns:a16="http://schemas.microsoft.com/office/drawing/2014/main" id="{BA2FBF4D-F836-E622-E2B4-D65E85A24B7F}"/>
              </a:ext>
            </a:extLst>
          </p:cNvPr>
          <p:cNvSpPr txBox="1"/>
          <p:nvPr/>
        </p:nvSpPr>
        <p:spPr>
          <a:xfrm>
            <a:off x="2031999" y="5768600"/>
            <a:ext cx="3120571" cy="369332"/>
          </a:xfrm>
          <a:prstGeom prst="rect">
            <a:avLst/>
          </a:prstGeom>
          <a:noFill/>
        </p:spPr>
        <p:txBody>
          <a:bodyPr wrap="square">
            <a:spAutoFit/>
          </a:bodyPr>
          <a:lstStyle/>
          <a:p>
            <a:r>
              <a:rPr lang="es-ES" sz="1800" i="0" u="none" strike="noStrike" baseline="0" dirty="0">
                <a:solidFill>
                  <a:srgbClr val="000000"/>
                </a:solidFill>
                <a:latin typeface="Times New Roman" panose="02020603050405020304" pitchFamily="18" charset="0"/>
                <a:cs typeface="Times New Roman" panose="02020603050405020304" pitchFamily="18" charset="0"/>
              </a:rPr>
              <a:t>Fuente: Elaboración propia</a:t>
            </a:r>
            <a:r>
              <a:rPr lang="es-ES" sz="1800" i="0" u="none" strike="noStrike" baseline="0" dirty="0">
                <a:solidFill>
                  <a:srgbClr val="000000"/>
                </a:solidFill>
                <a:latin typeface="Arial" panose="020B0604020202020204" pitchFamily="34" charset="0"/>
              </a:rPr>
              <a:t>.</a:t>
            </a:r>
            <a:endParaRPr lang="es-MX" dirty="0"/>
          </a:p>
        </p:txBody>
      </p:sp>
      <p:sp>
        <p:nvSpPr>
          <p:cNvPr id="6" name="CuadroTexto 5">
            <a:extLst>
              <a:ext uri="{FF2B5EF4-FFF2-40B4-BE49-F238E27FC236}">
                <a16:creationId xmlns:a16="http://schemas.microsoft.com/office/drawing/2014/main" id="{BE92BD77-E7B2-FE41-15E8-4B420FF1B51C}"/>
              </a:ext>
            </a:extLst>
          </p:cNvPr>
          <p:cNvSpPr txBox="1"/>
          <p:nvPr/>
        </p:nvSpPr>
        <p:spPr>
          <a:xfrm>
            <a:off x="2023833" y="534487"/>
            <a:ext cx="8128000" cy="646331"/>
          </a:xfrm>
          <a:prstGeom prst="rect">
            <a:avLst/>
          </a:prstGeom>
          <a:noFill/>
        </p:spPr>
        <p:txBody>
          <a:bodyPr wrap="square">
            <a:spAutoFit/>
          </a:bodyPr>
          <a:lstStyle/>
          <a:p>
            <a:pPr algn="just"/>
            <a:r>
              <a:rPr lang="es-ES" sz="1800" i="0" u="none" strike="noStrike" baseline="0" dirty="0">
                <a:solidFill>
                  <a:srgbClr val="000000"/>
                </a:solidFill>
                <a:latin typeface="Times New Roman" panose="02020603050405020304" pitchFamily="18" charset="0"/>
                <a:cs typeface="Times New Roman" panose="02020603050405020304" pitchFamily="18" charset="0"/>
              </a:rPr>
              <a:t>Los demás elementos curriculares que se integran en el desarrollo de esta propuesta  se enuncian en la siguiente tabla.</a:t>
            </a:r>
            <a:endParaRPr lang="es-MX" dirty="0"/>
          </a:p>
        </p:txBody>
      </p:sp>
    </p:spTree>
    <p:extLst>
      <p:ext uri="{BB962C8B-B14F-4D97-AF65-F5344CB8AC3E}">
        <p14:creationId xmlns:p14="http://schemas.microsoft.com/office/powerpoint/2010/main" val="286274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3891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12.- CUAL ES LA CAPITAL DE VERACRUZ</a:t>
            </a:r>
          </a:p>
        </p:txBody>
      </p:sp>
      <p:sp>
        <p:nvSpPr>
          <p:cNvPr id="4" name="Rectángulo redondeado 3">
            <a:hlinkClick r:id="rId2" action="ppaction://hlinksldjump"/>
          </p:cNvPr>
          <p:cNvSpPr/>
          <p:nvPr/>
        </p:nvSpPr>
        <p:spPr>
          <a:xfrm>
            <a:off x="1383598" y="1948295"/>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COLIMA</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TOLUCA</a:t>
            </a:r>
          </a:p>
        </p:txBody>
      </p:sp>
      <p:sp>
        <p:nvSpPr>
          <p:cNvPr id="6" name="Rectángulo redondeado 5">
            <a:hlinkClick r:id="rId2"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TUXTLA GUTIERREZ</a:t>
            </a:r>
          </a:p>
        </p:txBody>
      </p:sp>
      <p:sp>
        <p:nvSpPr>
          <p:cNvPr id="7" name="Rectángulo redondeado 6">
            <a:hlinkClick r:id="rId3"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XALAPA</a:t>
            </a:r>
          </a:p>
        </p:txBody>
      </p:sp>
      <p:pic>
        <p:nvPicPr>
          <p:cNvPr id="39951" name="Picture 16" descr="Estado de Veracruz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5125" y="1948295"/>
            <a:ext cx="5400000" cy="36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40966"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4199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arcador de contenido 2"/>
          <p:cNvSpPr>
            <a:spLocks noGrp="1"/>
          </p:cNvSpPr>
          <p:nvPr>
            <p:ph idx="1"/>
          </p:nvPr>
        </p:nvSpPr>
        <p:spPr>
          <a:xfrm>
            <a:off x="731838" y="701675"/>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13.- CUAL ES LA CAPITAL DE CHIAPAS</a:t>
            </a:r>
          </a:p>
        </p:txBody>
      </p:sp>
      <p:sp>
        <p:nvSpPr>
          <p:cNvPr id="4" name="Rectángulo redondeado 3">
            <a:hlinkClick r:id="rId2" action="ppaction://hlinksldjump"/>
          </p:cNvPr>
          <p:cNvSpPr/>
          <p:nvPr/>
        </p:nvSpPr>
        <p:spPr>
          <a:xfrm>
            <a:off x="1383598" y="1948295"/>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TUXTLA GUTIERREZ</a:t>
            </a:r>
          </a:p>
        </p:txBody>
      </p:sp>
      <p:sp>
        <p:nvSpPr>
          <p:cNvPr id="5" name="Rectángulo redondeado 4">
            <a:hlinkClick r:id="rId3"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TOLUCA</a:t>
            </a:r>
          </a:p>
        </p:txBody>
      </p:sp>
      <p:sp>
        <p:nvSpPr>
          <p:cNvPr id="6" name="Rectángulo redondeado 5">
            <a:hlinkClick r:id="rId3"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GUADALAJARA</a:t>
            </a:r>
          </a:p>
        </p:txBody>
      </p:sp>
      <p:sp>
        <p:nvSpPr>
          <p:cNvPr id="7" name="Rectángulo redondeado 6">
            <a:hlinkClick r:id="rId3"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CULIACAN</a:t>
            </a:r>
          </a:p>
        </p:txBody>
      </p:sp>
      <p:pic>
        <p:nvPicPr>
          <p:cNvPr id="43023" name="Picture 16" descr="Estado de Chiapas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323" y="1948295"/>
            <a:ext cx="5400000" cy="36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44038"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4506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14.- CUAL ES LA CAPITAL DE CIUDAD DE MEXICO</a:t>
            </a:r>
          </a:p>
        </p:txBody>
      </p:sp>
      <p:sp>
        <p:nvSpPr>
          <p:cNvPr id="4" name="Rectángulo redondeado 3">
            <a:hlinkClick r:id="rId2" action="ppaction://hlinksldjump"/>
          </p:cNvPr>
          <p:cNvSpPr/>
          <p:nvPr/>
        </p:nvSpPr>
        <p:spPr>
          <a:xfrm>
            <a:off x="1383598" y="1948295"/>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MONTERREY</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CUERNAVACA</a:t>
            </a:r>
          </a:p>
        </p:txBody>
      </p:sp>
      <p:sp>
        <p:nvSpPr>
          <p:cNvPr id="6" name="Rectángulo redondeado 5">
            <a:hlinkClick r:id="rId3"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CIUDAD DE MEXICO</a:t>
            </a:r>
          </a:p>
        </p:txBody>
      </p:sp>
      <p:sp>
        <p:nvSpPr>
          <p:cNvPr id="7" name="Rectángulo redondeado 6">
            <a:hlinkClick r:id="rId2"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ZACATECAS</a:t>
            </a:r>
          </a:p>
        </p:txBody>
      </p:sp>
      <p:pic>
        <p:nvPicPr>
          <p:cNvPr id="46095" name="Picture 20" descr="Mapa del DF - Mapa Físico, Geográfico, Político, turístico 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495" y="1948295"/>
            <a:ext cx="5400000" cy="394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47110"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4813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5ABC71-B2F1-D000-C9AE-8FE6AF686727}"/>
              </a:ext>
            </a:extLst>
          </p:cNvPr>
          <p:cNvSpPr txBox="1"/>
          <p:nvPr/>
        </p:nvSpPr>
        <p:spPr>
          <a:xfrm>
            <a:off x="754743" y="389706"/>
            <a:ext cx="10479313" cy="5043945"/>
          </a:xfrm>
          <a:prstGeom prst="rect">
            <a:avLst/>
          </a:prstGeom>
          <a:noFill/>
        </p:spPr>
        <p:txBody>
          <a:bodyPr wrap="square">
            <a:spAutoFit/>
          </a:bodyPr>
          <a:lstStyle/>
          <a:p>
            <a:pPr algn="ctr"/>
            <a:r>
              <a:rPr lang="es-MX" sz="2800" b="1" i="0" u="none" strike="noStrike" baseline="0" dirty="0">
                <a:solidFill>
                  <a:srgbClr val="000000"/>
                </a:solidFill>
                <a:latin typeface="Times New Roman" panose="02020603050405020304" pitchFamily="18" charset="0"/>
              </a:rPr>
              <a:t>DESARROLLO </a:t>
            </a:r>
            <a:endParaRPr lang="es-MX" sz="2800" b="0" i="0" u="none" strike="noStrike" baseline="0" dirty="0">
              <a:solidFill>
                <a:srgbClr val="000000"/>
              </a:solidFill>
              <a:latin typeface="Times New Roman" panose="02020603050405020304" pitchFamily="18" charset="0"/>
            </a:endParaRPr>
          </a:p>
          <a:p>
            <a:pPr algn="just">
              <a:lnSpc>
                <a:spcPct val="150000"/>
              </a:lnSpc>
            </a:pPr>
            <a:r>
              <a:rPr lang="es-ES" dirty="0">
                <a:solidFill>
                  <a:srgbClr val="000000"/>
                </a:solidFill>
                <a:latin typeface="Times New Roman" panose="02020603050405020304" pitchFamily="18" charset="0"/>
              </a:rPr>
              <a:t>Con</a:t>
            </a:r>
            <a:r>
              <a:rPr lang="es-ES" sz="1800" b="0" i="0" u="none" strike="noStrike" baseline="0" dirty="0">
                <a:solidFill>
                  <a:srgbClr val="000000"/>
                </a:solidFill>
                <a:latin typeface="Times New Roman" panose="02020603050405020304" pitchFamily="18" charset="0"/>
              </a:rPr>
              <a:t> la presente estrategia se pretende desarrollar en el alumno el conocimiento de los estados y capitales que conforman nuestro país (República Mexicana). Por consiguiente, es necesario realizar las siguientes acciones, para el logro del aprendizaje esperado que se pretende alcanzar. </a:t>
            </a:r>
          </a:p>
          <a:p>
            <a:pPr algn="just">
              <a:lnSpc>
                <a:spcPct val="150000"/>
              </a:lnSpc>
            </a:pPr>
            <a:r>
              <a:rPr lang="es-ES" sz="1800" b="0" i="0" u="none" strike="noStrike" baseline="0" dirty="0">
                <a:solidFill>
                  <a:srgbClr val="000000"/>
                </a:solidFill>
                <a:latin typeface="Times New Roman" panose="02020603050405020304" pitchFamily="18" charset="0"/>
              </a:rPr>
              <a:t>1.- En la computadora se requiere la aplicación de PowerPoint para abrir la presentación. </a:t>
            </a:r>
          </a:p>
          <a:p>
            <a:pPr algn="just">
              <a:lnSpc>
                <a:spcPct val="150000"/>
              </a:lnSpc>
            </a:pPr>
            <a:r>
              <a:rPr lang="es-ES" sz="1800" b="0" i="0" u="none" strike="noStrike" baseline="0" dirty="0">
                <a:solidFill>
                  <a:srgbClr val="000000"/>
                </a:solidFill>
                <a:latin typeface="Times New Roman" panose="02020603050405020304" pitchFamily="18" charset="0"/>
              </a:rPr>
              <a:t>2.- Se presentan 32 números y el alumno selecciona el número que guste. </a:t>
            </a:r>
          </a:p>
          <a:p>
            <a:pPr algn="just">
              <a:lnSpc>
                <a:spcPct val="150000"/>
              </a:lnSpc>
            </a:pPr>
            <a:r>
              <a:rPr lang="es-ES" sz="1800" b="0" i="0" u="none" strike="noStrike" baseline="0" dirty="0">
                <a:solidFill>
                  <a:srgbClr val="000000"/>
                </a:solidFill>
                <a:latin typeface="Times New Roman" panose="02020603050405020304" pitchFamily="18" charset="0"/>
              </a:rPr>
              <a:t>3.- Al seleccionar se abre la pregunta ¿Cuál es la capital del estado que seleccionó? Y el alumno elige la respuesta. </a:t>
            </a:r>
          </a:p>
          <a:p>
            <a:pPr algn="just">
              <a:lnSpc>
                <a:spcPct val="150000"/>
              </a:lnSpc>
            </a:pPr>
            <a:r>
              <a:rPr lang="es-ES" sz="1800" b="0" i="0" u="none" strike="noStrike" baseline="0" dirty="0">
                <a:solidFill>
                  <a:srgbClr val="000000"/>
                </a:solidFill>
                <a:latin typeface="Times New Roman" panose="02020603050405020304" pitchFamily="18" charset="0"/>
              </a:rPr>
              <a:t>4.- Si el alumno acierta aparece un mensaje de felicitación y puede regresar al menú donde aparecen los 32 números para seleccionar otros </a:t>
            </a:r>
          </a:p>
          <a:p>
            <a:pPr algn="just">
              <a:lnSpc>
                <a:spcPct val="150000"/>
              </a:lnSpc>
            </a:pPr>
            <a:r>
              <a:rPr lang="es-ES" sz="1800" b="0" i="0" u="none" strike="noStrike" baseline="0" dirty="0">
                <a:solidFill>
                  <a:srgbClr val="000000"/>
                </a:solidFill>
                <a:latin typeface="Times New Roman" panose="02020603050405020304" pitchFamily="18" charset="0"/>
              </a:rPr>
              <a:t>5.- En caso contrario que su respuesta este equivocada aparece una notita de que hubo error y regresa a la pregunta para corregir su respuesta. </a:t>
            </a:r>
          </a:p>
        </p:txBody>
      </p:sp>
    </p:spTree>
    <p:extLst>
      <p:ext uri="{BB962C8B-B14F-4D97-AF65-F5344CB8AC3E}">
        <p14:creationId xmlns:p14="http://schemas.microsoft.com/office/powerpoint/2010/main" val="1234966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15.- CUAL ES LA CAPITAL DE HIDALGO</a:t>
            </a:r>
          </a:p>
        </p:txBody>
      </p:sp>
      <p:sp>
        <p:nvSpPr>
          <p:cNvPr id="4" name="Rectángulo redondeado 3">
            <a:hlinkClick r:id="rId2" action="ppaction://hlinksldjump"/>
          </p:cNvPr>
          <p:cNvSpPr/>
          <p:nvPr/>
        </p:nvSpPr>
        <p:spPr>
          <a:xfrm>
            <a:off x="1383598" y="1948295"/>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MORELIA</a:t>
            </a:r>
          </a:p>
        </p:txBody>
      </p:sp>
      <p:sp>
        <p:nvSpPr>
          <p:cNvPr id="5" name="Rectángulo redondeado 4">
            <a:hlinkClick r:id="rId3"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PACHUCA</a:t>
            </a:r>
          </a:p>
        </p:txBody>
      </p:sp>
      <p:sp>
        <p:nvSpPr>
          <p:cNvPr id="6" name="Rectángulo redondeado 5">
            <a:hlinkClick r:id="rId2"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SAN LUIS POTOSI</a:t>
            </a:r>
          </a:p>
        </p:txBody>
      </p:sp>
      <p:sp>
        <p:nvSpPr>
          <p:cNvPr id="7" name="Rectángulo redondeado 6">
            <a:hlinkClick r:id="rId2"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HERMOSILLO</a:t>
            </a:r>
          </a:p>
        </p:txBody>
      </p:sp>
      <p:pic>
        <p:nvPicPr>
          <p:cNvPr id="49167" name="Picture 16" descr="Estado de Hidalgo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073" y="1948295"/>
            <a:ext cx="5400000" cy="36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50182"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5120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16.- CUAL ES LA CAPITAL DE JALISCO</a:t>
            </a:r>
          </a:p>
        </p:txBody>
      </p:sp>
      <p:sp>
        <p:nvSpPr>
          <p:cNvPr id="4" name="Rectángulo redondeado 3">
            <a:hlinkClick r:id="rId2" action="ppaction://hlinksldjump"/>
          </p:cNvPr>
          <p:cNvSpPr/>
          <p:nvPr/>
        </p:nvSpPr>
        <p:spPr>
          <a:xfrm>
            <a:off x="1383598" y="1948295"/>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MORELIA</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CHETUMAL</a:t>
            </a:r>
          </a:p>
        </p:txBody>
      </p:sp>
      <p:sp>
        <p:nvSpPr>
          <p:cNvPr id="6" name="Rectángulo redondeado 5">
            <a:hlinkClick r:id="rId3"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GUADALAJARA</a:t>
            </a:r>
          </a:p>
        </p:txBody>
      </p:sp>
      <p:sp>
        <p:nvSpPr>
          <p:cNvPr id="7" name="Rectángulo redondeado 6">
            <a:hlinkClick r:id="rId2"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CAMPECHE</a:t>
            </a:r>
          </a:p>
        </p:txBody>
      </p:sp>
      <p:pic>
        <p:nvPicPr>
          <p:cNvPr id="52239" name="Picture 16" descr="Presentación | Gobierno del Estado de Jal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978" y="1948295"/>
            <a:ext cx="5400000" cy="360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53254"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5427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17.- CUAL ES LA CAPITAL DE san Luis potosí</a:t>
            </a:r>
          </a:p>
        </p:txBody>
      </p:sp>
      <p:sp>
        <p:nvSpPr>
          <p:cNvPr id="4" name="Rectángulo redondeado 3">
            <a:hlinkClick r:id="rId2" action="ppaction://hlinksldjump"/>
          </p:cNvPr>
          <p:cNvSpPr/>
          <p:nvPr/>
        </p:nvSpPr>
        <p:spPr>
          <a:xfrm>
            <a:off x="1383598" y="1948295"/>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Morelia</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chihuahua</a:t>
            </a:r>
          </a:p>
        </p:txBody>
      </p:sp>
      <p:sp>
        <p:nvSpPr>
          <p:cNvPr id="6" name="Rectángulo redondeado 5">
            <a:hlinkClick r:id="rId2"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Villahermosa</a:t>
            </a:r>
          </a:p>
        </p:txBody>
      </p:sp>
      <p:sp>
        <p:nvSpPr>
          <p:cNvPr id="7" name="Rectángulo redondeado 6">
            <a:hlinkClick r:id="rId3"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San Luis potosí</a:t>
            </a:r>
          </a:p>
        </p:txBody>
      </p:sp>
      <p:pic>
        <p:nvPicPr>
          <p:cNvPr id="55311" name="Picture 16" descr="Estado de San Luis Potosí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845" y="1948295"/>
            <a:ext cx="5400000" cy="36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56326"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5735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18.- CUAL ES LA CAPITAL DE baja california norte</a:t>
            </a:r>
          </a:p>
        </p:txBody>
      </p:sp>
      <p:sp>
        <p:nvSpPr>
          <p:cNvPr id="4" name="Rectángulo redondeado 3">
            <a:hlinkClick r:id="rId2" action="ppaction://hlinksldjump"/>
          </p:cNvPr>
          <p:cNvSpPr/>
          <p:nvPr/>
        </p:nvSpPr>
        <p:spPr>
          <a:xfrm>
            <a:off x="1395476" y="1946822"/>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monterrey</a:t>
            </a:r>
          </a:p>
        </p:txBody>
      </p:sp>
      <p:sp>
        <p:nvSpPr>
          <p:cNvPr id="5" name="Rectángulo redondeado 4">
            <a:hlinkClick r:id="rId3"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Mexicali</a:t>
            </a:r>
          </a:p>
        </p:txBody>
      </p:sp>
      <p:sp>
        <p:nvSpPr>
          <p:cNvPr id="6" name="Rectángulo redondeado 5">
            <a:hlinkClick r:id="rId2"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Hermosillo</a:t>
            </a:r>
          </a:p>
        </p:txBody>
      </p:sp>
      <p:sp>
        <p:nvSpPr>
          <p:cNvPr id="7" name="Rectángulo redondeado 6">
            <a:hlinkClick r:id="rId2"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San Luis potosí</a:t>
            </a:r>
          </a:p>
        </p:txBody>
      </p:sp>
      <p:pic>
        <p:nvPicPr>
          <p:cNvPr id="58383" name="Picture 16" descr="Estado de Baja California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980" y="1887565"/>
            <a:ext cx="5400000" cy="383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B76191-8E41-E352-8C4A-A268E59E4FEE}"/>
              </a:ext>
            </a:extLst>
          </p:cNvPr>
          <p:cNvSpPr txBox="1"/>
          <p:nvPr/>
        </p:nvSpPr>
        <p:spPr>
          <a:xfrm>
            <a:off x="812800" y="1246034"/>
            <a:ext cx="10450286" cy="3258264"/>
          </a:xfrm>
          <a:prstGeom prst="rect">
            <a:avLst/>
          </a:prstGeom>
          <a:noFill/>
        </p:spPr>
        <p:txBody>
          <a:bodyPr wrap="square">
            <a:spAutoFit/>
          </a:bodyPr>
          <a:lstStyle/>
          <a:p>
            <a:pPr algn="ctr"/>
            <a:r>
              <a:rPr lang="es-MX" sz="2800" b="1" i="0" u="none" strike="noStrike" baseline="0" dirty="0">
                <a:solidFill>
                  <a:srgbClr val="000000"/>
                </a:solidFill>
                <a:latin typeface="Times New Roman" panose="02020603050405020304" pitchFamily="18" charset="0"/>
              </a:rPr>
              <a:t>CONCLUSIONES </a:t>
            </a:r>
          </a:p>
          <a:p>
            <a:pPr algn="ctr"/>
            <a:endParaRPr lang="es-MX" sz="2800" b="0" i="0" u="none" strike="noStrike" baseline="0" dirty="0">
              <a:solidFill>
                <a:srgbClr val="000000"/>
              </a:solidFill>
              <a:latin typeface="Times New Roman" panose="02020603050405020304" pitchFamily="18" charset="0"/>
            </a:endParaRPr>
          </a:p>
          <a:p>
            <a:pPr algn="just">
              <a:lnSpc>
                <a:spcPct val="150000"/>
              </a:lnSpc>
            </a:pPr>
            <a:r>
              <a:rPr lang="es-ES" sz="1800" b="0" i="0" u="none" strike="noStrike" baseline="0" dirty="0">
                <a:solidFill>
                  <a:srgbClr val="000000"/>
                </a:solidFill>
                <a:latin typeface="Times New Roman" panose="02020603050405020304" pitchFamily="18" charset="0"/>
              </a:rPr>
              <a:t>A través del juego </a:t>
            </a:r>
            <a:r>
              <a:rPr lang="es-ES" sz="1800" b="1" i="0" u="none" strike="noStrike" baseline="0" dirty="0">
                <a:solidFill>
                  <a:srgbClr val="000000"/>
                </a:solidFill>
                <a:latin typeface="Times New Roman" panose="02020603050405020304" pitchFamily="18" charset="0"/>
              </a:rPr>
              <a:t>Bingo geográfico </a:t>
            </a:r>
            <a:r>
              <a:rPr lang="es-ES" sz="1800" b="0" i="0" u="none" strike="noStrike" baseline="0" dirty="0">
                <a:solidFill>
                  <a:srgbClr val="000000"/>
                </a:solidFill>
                <a:latin typeface="Times New Roman" panose="02020603050405020304" pitchFamily="18" charset="0"/>
              </a:rPr>
              <a:t>los alumnos y alumnas de cuarto grado adquieren de una mejor manera el aprendizaje esperado: </a:t>
            </a:r>
            <a:r>
              <a:rPr lang="es-ES" sz="1800" b="1" i="0" u="none" strike="noStrike" baseline="0" dirty="0">
                <a:solidFill>
                  <a:srgbClr val="000000"/>
                </a:solidFill>
                <a:latin typeface="Times New Roman" panose="02020603050405020304" pitchFamily="18" charset="0"/>
              </a:rPr>
              <a:t>Reconoce la organización política y las entidades federativas de México </a:t>
            </a:r>
            <a:r>
              <a:rPr lang="es-ES" sz="1800" b="0" i="0" u="none" strike="noStrike" baseline="0" dirty="0">
                <a:solidFill>
                  <a:srgbClr val="000000"/>
                </a:solidFill>
                <a:latin typeface="Times New Roman" panose="02020603050405020304" pitchFamily="18" charset="0"/>
              </a:rPr>
              <a:t>además de que les causa agrado y esto permite repasarlo en casa reforzando la actividad también dentro del aula. </a:t>
            </a:r>
            <a:endParaRPr lang="es-ES" dirty="0">
              <a:solidFill>
                <a:srgbClr val="000000"/>
              </a:solidFill>
              <a:latin typeface="Times New Roman" panose="02020603050405020304" pitchFamily="18" charset="0"/>
            </a:endParaRPr>
          </a:p>
          <a:p>
            <a:pPr algn="just">
              <a:lnSpc>
                <a:spcPct val="150000"/>
              </a:lnSpc>
            </a:pPr>
            <a:endParaRPr lang="es-ES" sz="1200" b="0" i="0" u="none" strike="noStrike" baseline="0" dirty="0">
              <a:solidFill>
                <a:srgbClr val="000000"/>
              </a:solidFill>
              <a:latin typeface="Times New Roman" panose="02020603050405020304" pitchFamily="18" charset="0"/>
            </a:endParaRPr>
          </a:p>
          <a:p>
            <a:pPr algn="just">
              <a:lnSpc>
                <a:spcPct val="150000"/>
              </a:lnSpc>
            </a:pPr>
            <a:r>
              <a:rPr lang="es-ES" sz="1800" b="0" i="0" u="none" strike="noStrike" baseline="0" dirty="0">
                <a:solidFill>
                  <a:srgbClr val="000000"/>
                </a:solidFill>
                <a:latin typeface="Times New Roman" panose="02020603050405020304" pitchFamily="18" charset="0"/>
              </a:rPr>
              <a:t>La enseñanza a través del juego les permite a los alumnos y alumnas la adquisición de aprendizajes esperados de diversas asignaturas logrando socialización, empatía y hasta control de las emociones. </a:t>
            </a:r>
            <a:endParaRPr lang="es-MX" dirty="0"/>
          </a:p>
        </p:txBody>
      </p:sp>
    </p:spTree>
    <p:extLst>
      <p:ext uri="{BB962C8B-B14F-4D97-AF65-F5344CB8AC3E}">
        <p14:creationId xmlns:p14="http://schemas.microsoft.com/office/powerpoint/2010/main" val="1879497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59398"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6042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19.- CUAL ES LA CAPITAL DE quintana roo</a:t>
            </a:r>
          </a:p>
        </p:txBody>
      </p:sp>
      <p:sp>
        <p:nvSpPr>
          <p:cNvPr id="4" name="Rectángulo redondeado 3">
            <a:hlinkClick r:id="rId2" action="ppaction://hlinksldjump"/>
          </p:cNvPr>
          <p:cNvSpPr/>
          <p:nvPr/>
        </p:nvSpPr>
        <p:spPr>
          <a:xfrm>
            <a:off x="1395476" y="1946822"/>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Chetumal</a:t>
            </a:r>
          </a:p>
        </p:txBody>
      </p:sp>
      <p:sp>
        <p:nvSpPr>
          <p:cNvPr id="5" name="Rectángulo redondeado 4">
            <a:hlinkClick r:id="rId3"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xalapa</a:t>
            </a:r>
          </a:p>
        </p:txBody>
      </p:sp>
      <p:sp>
        <p:nvSpPr>
          <p:cNvPr id="6" name="Rectángulo redondeado 5">
            <a:hlinkClick r:id="rId3"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Hermosillo</a:t>
            </a:r>
          </a:p>
        </p:txBody>
      </p:sp>
      <p:sp>
        <p:nvSpPr>
          <p:cNvPr id="7" name="Rectángulo redondeado 6">
            <a:hlinkClick r:id="rId3"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Toluca</a:t>
            </a:r>
          </a:p>
        </p:txBody>
      </p:sp>
      <p:pic>
        <p:nvPicPr>
          <p:cNvPr id="61455" name="Picture 16" descr="Estado de Quintana Roo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538" y="1946821"/>
            <a:ext cx="5400000" cy="377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62470"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6349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20.- CUAL ES LA CAPITAL DE Campeche</a:t>
            </a:r>
          </a:p>
        </p:txBody>
      </p:sp>
      <p:sp>
        <p:nvSpPr>
          <p:cNvPr id="4" name="Rectángulo redondeado 3">
            <a:hlinkClick r:id="rId2" action="ppaction://hlinksldjump"/>
          </p:cNvPr>
          <p:cNvSpPr/>
          <p:nvPr/>
        </p:nvSpPr>
        <p:spPr>
          <a:xfrm>
            <a:off x="1395476" y="1946822"/>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Culiacán</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xalapa</a:t>
            </a:r>
          </a:p>
        </p:txBody>
      </p:sp>
      <p:sp>
        <p:nvSpPr>
          <p:cNvPr id="6" name="Rectángulo redondeado 5">
            <a:hlinkClick r:id="rId2"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Morelia</a:t>
            </a:r>
          </a:p>
        </p:txBody>
      </p:sp>
      <p:sp>
        <p:nvSpPr>
          <p:cNvPr id="7" name="Rectángulo redondeado 6">
            <a:hlinkClick r:id="rId3"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Campeche</a:t>
            </a:r>
          </a:p>
        </p:txBody>
      </p:sp>
      <p:pic>
        <p:nvPicPr>
          <p:cNvPr id="64527" name="Picture 16" descr="Estado de Campeche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6032" y="1946821"/>
            <a:ext cx="5400000" cy="377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65542"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6656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21.- CUAL ES LA CAPITAL DE Durango</a:t>
            </a:r>
          </a:p>
        </p:txBody>
      </p:sp>
      <p:sp>
        <p:nvSpPr>
          <p:cNvPr id="4" name="Rectángulo redondeado 3">
            <a:hlinkClick r:id="rId2" action="ppaction://hlinksldjump"/>
          </p:cNvPr>
          <p:cNvSpPr/>
          <p:nvPr/>
        </p:nvSpPr>
        <p:spPr>
          <a:xfrm>
            <a:off x="1395476" y="1946822"/>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colima</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Mexicali</a:t>
            </a:r>
          </a:p>
        </p:txBody>
      </p:sp>
      <p:sp>
        <p:nvSpPr>
          <p:cNvPr id="6" name="Rectángulo redondeado 5">
            <a:hlinkClick r:id="rId3"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Durango</a:t>
            </a:r>
          </a:p>
        </p:txBody>
      </p:sp>
      <p:sp>
        <p:nvSpPr>
          <p:cNvPr id="7" name="Rectángulo redondeado 6">
            <a:hlinkClick r:id="rId2"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medida</a:t>
            </a:r>
          </a:p>
        </p:txBody>
      </p:sp>
      <p:pic>
        <p:nvPicPr>
          <p:cNvPr id="67599" name="Picture 18" descr="Estado de Durango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512" y="1946821"/>
            <a:ext cx="5400000" cy="377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68614"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60363" y="2338388"/>
            <a:ext cx="4078287" cy="1490662"/>
          </a:xfrm>
        </p:spPr>
        <p:txBody>
          <a:bodyPr rtlCol="0">
            <a:normAutofit fontScale="55000" lnSpcReduction="20000"/>
          </a:bodyPr>
          <a:lstStyle/>
          <a:p>
            <a:pPr algn="ctr" eaLnBrk="1" fontAlgn="auto" hangingPunct="1">
              <a:defRPr/>
            </a:pPr>
            <a:r>
              <a:rPr lang="es-MX" sz="4800" dirty="0">
                <a:solidFill>
                  <a:schemeClr val="bg1"/>
                </a:solidFill>
                <a:latin typeface="Goudy Stout" panose="0202090407030B020401" pitchFamily="18" charset="0"/>
              </a:rPr>
              <a:t>ELIGE</a:t>
            </a:r>
          </a:p>
          <a:p>
            <a:pPr algn="ctr" eaLnBrk="1" fontAlgn="auto" hangingPunct="1">
              <a:defRPr/>
            </a:pPr>
            <a:r>
              <a:rPr lang="es-MX" sz="4800" dirty="0">
                <a:solidFill>
                  <a:schemeClr val="bg1"/>
                </a:solidFill>
                <a:latin typeface="Goudy Stout" panose="0202090407030B020401" pitchFamily="18" charset="0"/>
              </a:rPr>
              <a:t> TU </a:t>
            </a:r>
          </a:p>
          <a:p>
            <a:pPr algn="ctr" eaLnBrk="1" fontAlgn="auto" hangingPunct="1">
              <a:defRPr/>
            </a:pPr>
            <a:r>
              <a:rPr lang="es-MX" sz="4800" dirty="0">
                <a:solidFill>
                  <a:schemeClr val="bg1"/>
                </a:solidFill>
                <a:latin typeface="Goudy Stout" panose="0202090407030B020401" pitchFamily="18" charset="0"/>
              </a:rPr>
              <a:t>PREGUNTA</a:t>
            </a:r>
          </a:p>
        </p:txBody>
      </p:sp>
      <p:sp>
        <p:nvSpPr>
          <p:cNvPr id="4" name="Hexágono 3">
            <a:hlinkClick r:id="rId2" action="ppaction://hlinksldjump"/>
          </p:cNvPr>
          <p:cNvSpPr/>
          <p:nvPr/>
        </p:nvSpPr>
        <p:spPr>
          <a:xfrm>
            <a:off x="5114925" y="2847975"/>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2</a:t>
            </a:r>
          </a:p>
        </p:txBody>
      </p:sp>
      <p:sp>
        <p:nvSpPr>
          <p:cNvPr id="5" name="Hexágono 4">
            <a:hlinkClick r:id="rId3" action="ppaction://hlinksldjump"/>
          </p:cNvPr>
          <p:cNvSpPr/>
          <p:nvPr/>
        </p:nvSpPr>
        <p:spPr>
          <a:xfrm>
            <a:off x="6038850" y="247650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5</a:t>
            </a:r>
          </a:p>
        </p:txBody>
      </p:sp>
      <p:sp>
        <p:nvSpPr>
          <p:cNvPr id="6" name="Hexágono 5">
            <a:hlinkClick r:id="rId4" action="ppaction://hlinksldjump"/>
          </p:cNvPr>
          <p:cNvSpPr/>
          <p:nvPr/>
        </p:nvSpPr>
        <p:spPr>
          <a:xfrm>
            <a:off x="6029325" y="318135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6</a:t>
            </a:r>
          </a:p>
        </p:txBody>
      </p:sp>
      <p:sp>
        <p:nvSpPr>
          <p:cNvPr id="9" name="Hexágono 8">
            <a:hlinkClick r:id="rId5" action="ppaction://hlinksldjump"/>
          </p:cNvPr>
          <p:cNvSpPr/>
          <p:nvPr/>
        </p:nvSpPr>
        <p:spPr>
          <a:xfrm>
            <a:off x="6943725" y="283845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10</a:t>
            </a:r>
          </a:p>
        </p:txBody>
      </p:sp>
      <p:sp>
        <p:nvSpPr>
          <p:cNvPr id="10" name="Hexágono 9">
            <a:hlinkClick r:id="rId6" action="ppaction://hlinksldjump"/>
          </p:cNvPr>
          <p:cNvSpPr/>
          <p:nvPr/>
        </p:nvSpPr>
        <p:spPr>
          <a:xfrm>
            <a:off x="7858125" y="2466975"/>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15</a:t>
            </a:r>
          </a:p>
        </p:txBody>
      </p:sp>
      <p:sp>
        <p:nvSpPr>
          <p:cNvPr id="11" name="Hexágono 10">
            <a:hlinkClick r:id="rId7" action="ppaction://hlinksldjump"/>
          </p:cNvPr>
          <p:cNvSpPr/>
          <p:nvPr/>
        </p:nvSpPr>
        <p:spPr>
          <a:xfrm>
            <a:off x="7858125" y="318135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16</a:t>
            </a:r>
          </a:p>
        </p:txBody>
      </p:sp>
      <p:sp>
        <p:nvSpPr>
          <p:cNvPr id="12" name="Hexágono 11">
            <a:hlinkClick r:id="rId8" action="ppaction://hlinksldjump"/>
          </p:cNvPr>
          <p:cNvSpPr/>
          <p:nvPr/>
        </p:nvSpPr>
        <p:spPr>
          <a:xfrm>
            <a:off x="6057900" y="177165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4</a:t>
            </a:r>
          </a:p>
        </p:txBody>
      </p:sp>
      <p:sp>
        <p:nvSpPr>
          <p:cNvPr id="13" name="Hexágono 12">
            <a:hlinkClick r:id="rId9" action="ppaction://hlinksldjump"/>
          </p:cNvPr>
          <p:cNvSpPr/>
          <p:nvPr/>
        </p:nvSpPr>
        <p:spPr>
          <a:xfrm>
            <a:off x="6972300" y="139065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8</a:t>
            </a:r>
          </a:p>
        </p:txBody>
      </p:sp>
      <p:sp>
        <p:nvSpPr>
          <p:cNvPr id="14" name="Hexágono 13">
            <a:hlinkClick r:id="rId10" action="ppaction://hlinksldjump"/>
          </p:cNvPr>
          <p:cNvSpPr/>
          <p:nvPr/>
        </p:nvSpPr>
        <p:spPr>
          <a:xfrm>
            <a:off x="6972300" y="2105025"/>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9</a:t>
            </a:r>
          </a:p>
        </p:txBody>
      </p:sp>
      <p:sp>
        <p:nvSpPr>
          <p:cNvPr id="18" name="Hexágono 17">
            <a:hlinkClick r:id="rId11" action="ppaction://hlinksldjump"/>
          </p:cNvPr>
          <p:cNvSpPr/>
          <p:nvPr/>
        </p:nvSpPr>
        <p:spPr>
          <a:xfrm>
            <a:off x="6029325" y="3895725"/>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7</a:t>
            </a:r>
          </a:p>
        </p:txBody>
      </p:sp>
      <p:sp>
        <p:nvSpPr>
          <p:cNvPr id="19" name="Hexágono 18">
            <a:hlinkClick r:id="rId12" action="ppaction://hlinksldjump"/>
          </p:cNvPr>
          <p:cNvSpPr/>
          <p:nvPr/>
        </p:nvSpPr>
        <p:spPr>
          <a:xfrm>
            <a:off x="6943725" y="356235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11</a:t>
            </a:r>
          </a:p>
        </p:txBody>
      </p:sp>
      <p:sp>
        <p:nvSpPr>
          <p:cNvPr id="20" name="Hexágono 19">
            <a:hlinkClick r:id="rId13" action="ppaction://hlinksldjump"/>
          </p:cNvPr>
          <p:cNvSpPr/>
          <p:nvPr/>
        </p:nvSpPr>
        <p:spPr>
          <a:xfrm>
            <a:off x="6943725" y="428625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12</a:t>
            </a:r>
          </a:p>
        </p:txBody>
      </p:sp>
      <p:sp>
        <p:nvSpPr>
          <p:cNvPr id="21" name="Hexágono 20">
            <a:hlinkClick r:id="rId14" action="ppaction://hlinksldjump"/>
          </p:cNvPr>
          <p:cNvSpPr/>
          <p:nvPr/>
        </p:nvSpPr>
        <p:spPr>
          <a:xfrm>
            <a:off x="7858125" y="1038225"/>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13</a:t>
            </a:r>
          </a:p>
        </p:txBody>
      </p:sp>
      <p:sp>
        <p:nvSpPr>
          <p:cNvPr id="22" name="Hexágono 21">
            <a:hlinkClick r:id="rId15" action="ppaction://hlinksldjump"/>
          </p:cNvPr>
          <p:cNvSpPr/>
          <p:nvPr/>
        </p:nvSpPr>
        <p:spPr>
          <a:xfrm>
            <a:off x="7886700" y="175260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14</a:t>
            </a:r>
          </a:p>
        </p:txBody>
      </p:sp>
      <p:sp>
        <p:nvSpPr>
          <p:cNvPr id="23" name="Hexágono 22">
            <a:hlinkClick r:id="rId16" action="ppaction://hlinksldjump"/>
          </p:cNvPr>
          <p:cNvSpPr/>
          <p:nvPr/>
        </p:nvSpPr>
        <p:spPr>
          <a:xfrm>
            <a:off x="7848599" y="390525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17</a:t>
            </a:r>
          </a:p>
        </p:txBody>
      </p:sp>
      <p:sp>
        <p:nvSpPr>
          <p:cNvPr id="24" name="Hexágono 23">
            <a:hlinkClick r:id="rId17" action="ppaction://hlinksldjump"/>
          </p:cNvPr>
          <p:cNvSpPr/>
          <p:nvPr/>
        </p:nvSpPr>
        <p:spPr>
          <a:xfrm>
            <a:off x="7848599" y="4619625"/>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18</a:t>
            </a:r>
          </a:p>
        </p:txBody>
      </p:sp>
      <p:sp>
        <p:nvSpPr>
          <p:cNvPr id="25" name="Hexágono 24">
            <a:hlinkClick r:id="rId18" action="ppaction://hlinksldjump"/>
          </p:cNvPr>
          <p:cNvSpPr/>
          <p:nvPr/>
        </p:nvSpPr>
        <p:spPr>
          <a:xfrm>
            <a:off x="5138675" y="2133475"/>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solidFill>
                  <a:schemeClr val="tx1"/>
                </a:solidFill>
              </a:rPr>
              <a:t>1</a:t>
            </a:r>
          </a:p>
        </p:txBody>
      </p:sp>
      <p:sp>
        <p:nvSpPr>
          <p:cNvPr id="26" name="Hexágono 25">
            <a:hlinkClick r:id="rId19" action="ppaction://hlinksldjump"/>
          </p:cNvPr>
          <p:cNvSpPr/>
          <p:nvPr/>
        </p:nvSpPr>
        <p:spPr>
          <a:xfrm>
            <a:off x="5114925" y="3571875"/>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3</a:t>
            </a:r>
          </a:p>
        </p:txBody>
      </p:sp>
      <p:sp>
        <p:nvSpPr>
          <p:cNvPr id="27" name="Hexágono 26">
            <a:hlinkClick r:id="rId20" action="ppaction://hlinksldjump"/>
          </p:cNvPr>
          <p:cNvSpPr/>
          <p:nvPr/>
        </p:nvSpPr>
        <p:spPr>
          <a:xfrm>
            <a:off x="8753473" y="280035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22</a:t>
            </a:r>
          </a:p>
        </p:txBody>
      </p:sp>
      <p:sp>
        <p:nvSpPr>
          <p:cNvPr id="28" name="Hexágono 27">
            <a:hlinkClick r:id="rId21" action="ppaction://hlinksldjump"/>
          </p:cNvPr>
          <p:cNvSpPr/>
          <p:nvPr/>
        </p:nvSpPr>
        <p:spPr>
          <a:xfrm>
            <a:off x="9772648" y="280035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29</a:t>
            </a:r>
          </a:p>
        </p:txBody>
      </p:sp>
      <p:sp>
        <p:nvSpPr>
          <p:cNvPr id="29" name="Hexágono 28">
            <a:hlinkClick r:id="rId22" action="ppaction://hlinksldjump"/>
          </p:cNvPr>
          <p:cNvSpPr/>
          <p:nvPr/>
        </p:nvSpPr>
        <p:spPr>
          <a:xfrm>
            <a:off x="9772648" y="3533775"/>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30</a:t>
            </a:r>
          </a:p>
        </p:txBody>
      </p:sp>
      <p:sp>
        <p:nvSpPr>
          <p:cNvPr id="30" name="Hexágono 29">
            <a:hlinkClick r:id="rId23" action="ppaction://hlinksldjump"/>
          </p:cNvPr>
          <p:cNvSpPr/>
          <p:nvPr/>
        </p:nvSpPr>
        <p:spPr>
          <a:xfrm>
            <a:off x="8782048" y="135255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20</a:t>
            </a:r>
          </a:p>
        </p:txBody>
      </p:sp>
      <p:sp>
        <p:nvSpPr>
          <p:cNvPr id="31" name="Hexágono 30">
            <a:hlinkClick r:id="rId24" action="ppaction://hlinksldjump"/>
          </p:cNvPr>
          <p:cNvSpPr/>
          <p:nvPr/>
        </p:nvSpPr>
        <p:spPr>
          <a:xfrm>
            <a:off x="8782048" y="2066925"/>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21</a:t>
            </a:r>
          </a:p>
        </p:txBody>
      </p:sp>
      <p:sp>
        <p:nvSpPr>
          <p:cNvPr id="32" name="Hexágono 31">
            <a:hlinkClick r:id="rId25" action="ppaction://hlinksldjump"/>
          </p:cNvPr>
          <p:cNvSpPr/>
          <p:nvPr/>
        </p:nvSpPr>
        <p:spPr>
          <a:xfrm>
            <a:off x="8753473" y="352425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23</a:t>
            </a:r>
          </a:p>
        </p:txBody>
      </p:sp>
      <p:sp>
        <p:nvSpPr>
          <p:cNvPr id="33" name="Hexágono 32">
            <a:hlinkClick r:id="rId26" action="ppaction://hlinksldjump"/>
          </p:cNvPr>
          <p:cNvSpPr/>
          <p:nvPr/>
        </p:nvSpPr>
        <p:spPr>
          <a:xfrm>
            <a:off x="8753473" y="424815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24</a:t>
            </a:r>
          </a:p>
        </p:txBody>
      </p:sp>
      <p:sp>
        <p:nvSpPr>
          <p:cNvPr id="34" name="Hexágono 33">
            <a:hlinkClick r:id="rId27" action="ppaction://hlinksldjump"/>
          </p:cNvPr>
          <p:cNvSpPr/>
          <p:nvPr/>
        </p:nvSpPr>
        <p:spPr>
          <a:xfrm>
            <a:off x="9801223" y="1362075"/>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27</a:t>
            </a:r>
          </a:p>
        </p:txBody>
      </p:sp>
      <p:sp>
        <p:nvSpPr>
          <p:cNvPr id="35" name="Hexágono 34">
            <a:hlinkClick r:id="rId28" action="ppaction://hlinksldjump"/>
          </p:cNvPr>
          <p:cNvSpPr/>
          <p:nvPr/>
        </p:nvSpPr>
        <p:spPr>
          <a:xfrm>
            <a:off x="9791700" y="207645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28</a:t>
            </a:r>
          </a:p>
        </p:txBody>
      </p:sp>
      <p:sp>
        <p:nvSpPr>
          <p:cNvPr id="36" name="Hexágono 35">
            <a:hlinkClick r:id="rId29" action="ppaction://hlinksldjump"/>
          </p:cNvPr>
          <p:cNvSpPr/>
          <p:nvPr/>
        </p:nvSpPr>
        <p:spPr>
          <a:xfrm>
            <a:off x="9763122" y="424815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31</a:t>
            </a:r>
          </a:p>
        </p:txBody>
      </p:sp>
      <p:sp>
        <p:nvSpPr>
          <p:cNvPr id="37" name="Hexágono 36">
            <a:hlinkClick r:id="rId30" action="ppaction://hlinksldjump"/>
          </p:cNvPr>
          <p:cNvSpPr/>
          <p:nvPr/>
        </p:nvSpPr>
        <p:spPr>
          <a:xfrm>
            <a:off x="9772648" y="497205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32</a:t>
            </a:r>
          </a:p>
        </p:txBody>
      </p:sp>
      <p:sp>
        <p:nvSpPr>
          <p:cNvPr id="38" name="Hexágono 37">
            <a:hlinkClick r:id="rId31" action="ppaction://hlinksldjump"/>
          </p:cNvPr>
          <p:cNvSpPr/>
          <p:nvPr/>
        </p:nvSpPr>
        <p:spPr>
          <a:xfrm>
            <a:off x="8753473" y="4972050"/>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25</a:t>
            </a:r>
          </a:p>
        </p:txBody>
      </p:sp>
      <p:sp>
        <p:nvSpPr>
          <p:cNvPr id="40" name="Hexágono 39">
            <a:hlinkClick r:id="rId32" action="ppaction://hlinksldjump"/>
          </p:cNvPr>
          <p:cNvSpPr/>
          <p:nvPr/>
        </p:nvSpPr>
        <p:spPr>
          <a:xfrm>
            <a:off x="8753473" y="657225"/>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19</a:t>
            </a:r>
          </a:p>
        </p:txBody>
      </p:sp>
      <p:sp>
        <p:nvSpPr>
          <p:cNvPr id="41" name="Hexágono 40">
            <a:hlinkClick r:id="rId33" action="ppaction://hlinksldjump"/>
          </p:cNvPr>
          <p:cNvSpPr/>
          <p:nvPr/>
        </p:nvSpPr>
        <p:spPr>
          <a:xfrm>
            <a:off x="9772648" y="657225"/>
            <a:ext cx="990600" cy="647700"/>
          </a:xfrm>
          <a:prstGeom prst="hex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dirty="0"/>
              <a:t>26</a:t>
            </a:r>
          </a:p>
        </p:txBody>
      </p:sp>
      <p:sp>
        <p:nvSpPr>
          <p:cNvPr id="5219" name="1 CuadroTexto"/>
          <p:cNvSpPr txBox="1">
            <a:spLocks noChangeArrowheads="1"/>
          </p:cNvSpPr>
          <p:nvPr/>
        </p:nvSpPr>
        <p:spPr bwMode="auto">
          <a:xfrm>
            <a:off x="441325" y="5200650"/>
            <a:ext cx="5807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r>
              <a:rPr lang="es-MX" altLang="es-MX" sz="1200" dirty="0">
                <a:solidFill>
                  <a:schemeClr val="bg1"/>
                </a:solidFill>
                <a:latin typeface="Goudy Stout" pitchFamily="18" charset="0"/>
              </a:rPr>
              <a:t>TRABAJO REALIZADO POR: </a:t>
            </a:r>
          </a:p>
          <a:p>
            <a:endParaRPr lang="es-MX" altLang="es-MX" sz="1200" dirty="0">
              <a:solidFill>
                <a:schemeClr val="bg1"/>
              </a:solidFill>
              <a:latin typeface="Goudy Stout" pitchFamily="18" charset="0"/>
            </a:endParaRPr>
          </a:p>
          <a:p>
            <a:r>
              <a:rPr lang="es-MX" altLang="es-MX" sz="1200" dirty="0">
                <a:solidFill>
                  <a:schemeClr val="bg1"/>
                </a:solidFill>
                <a:latin typeface="Goudy Stout" pitchFamily="18" charset="0"/>
              </a:rPr>
              <a:t>PROFRA. AURORA MILLAN MARTINEZ</a:t>
            </a:r>
          </a:p>
          <a:p>
            <a:r>
              <a:rPr lang="es-MX" altLang="es-MX" sz="1200" dirty="0">
                <a:solidFill>
                  <a:schemeClr val="bg1"/>
                </a:solidFill>
                <a:latin typeface="Goudy Stout" pitchFamily="18" charset="0"/>
              </a:rPr>
              <a:t>PROFR. MARIO PEREZ JIMENEZ</a:t>
            </a:r>
          </a:p>
        </p:txBody>
      </p:sp>
      <p:sp>
        <p:nvSpPr>
          <p:cNvPr id="5220" name="38 CuadroTexto"/>
          <p:cNvSpPr txBox="1">
            <a:spLocks noChangeArrowheads="1"/>
          </p:cNvSpPr>
          <p:nvPr/>
        </p:nvSpPr>
        <p:spPr bwMode="auto">
          <a:xfrm>
            <a:off x="222250" y="241300"/>
            <a:ext cx="5807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r>
              <a:rPr lang="es-MX" altLang="es-MX" sz="1200" dirty="0">
                <a:solidFill>
                  <a:schemeClr val="bg1"/>
                </a:solidFill>
                <a:latin typeface="Goudy Stout" pitchFamily="18" charset="0"/>
              </a:rPr>
              <a:t>PRIMARIA EMILIANO ZAPATA</a:t>
            </a:r>
          </a:p>
          <a:p>
            <a:endParaRPr lang="es-MX" altLang="es-MX" sz="1200" dirty="0">
              <a:solidFill>
                <a:schemeClr val="bg1"/>
              </a:solidFill>
              <a:latin typeface="Goudy Stout"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6963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22.- CUAL ES LA CAPITAL DE Aguascalientes</a:t>
            </a:r>
          </a:p>
        </p:txBody>
      </p:sp>
      <p:sp>
        <p:nvSpPr>
          <p:cNvPr id="4" name="Rectángulo redondeado 3">
            <a:hlinkClick r:id="rId2" action="ppaction://hlinksldjump"/>
          </p:cNvPr>
          <p:cNvSpPr/>
          <p:nvPr/>
        </p:nvSpPr>
        <p:spPr>
          <a:xfrm>
            <a:off x="1395476" y="1946822"/>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colima</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Mexicali</a:t>
            </a:r>
          </a:p>
        </p:txBody>
      </p:sp>
      <p:sp>
        <p:nvSpPr>
          <p:cNvPr id="6" name="Rectángulo redondeado 5">
            <a:hlinkClick r:id="rId3"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Aguascalientes</a:t>
            </a:r>
          </a:p>
        </p:txBody>
      </p:sp>
      <p:sp>
        <p:nvSpPr>
          <p:cNvPr id="7" name="Rectángulo redondeado 6">
            <a:hlinkClick r:id="rId2"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medida</a:t>
            </a:r>
          </a:p>
        </p:txBody>
      </p:sp>
      <p:pic>
        <p:nvPicPr>
          <p:cNvPr id="70671" name="Picture 16" descr="Estado de Aguascalientes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9716" y="1946822"/>
            <a:ext cx="5400000" cy="377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71686"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7271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23.- CUAL ES LA CAPITAL DE nuevo león</a:t>
            </a:r>
          </a:p>
        </p:txBody>
      </p:sp>
      <p:sp>
        <p:nvSpPr>
          <p:cNvPr id="4" name="Rectángulo redondeado 3">
            <a:hlinkClick r:id="rId2" action="ppaction://hlinksldjump"/>
          </p:cNvPr>
          <p:cNvSpPr/>
          <p:nvPr/>
        </p:nvSpPr>
        <p:spPr>
          <a:xfrm>
            <a:off x="1395476" y="1946822"/>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La paz</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Tepic</a:t>
            </a:r>
          </a:p>
        </p:txBody>
      </p:sp>
      <p:sp>
        <p:nvSpPr>
          <p:cNvPr id="6" name="Rectángulo redondeado 5">
            <a:hlinkClick r:id="rId2"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Ciudad victoria</a:t>
            </a:r>
          </a:p>
        </p:txBody>
      </p:sp>
      <p:sp>
        <p:nvSpPr>
          <p:cNvPr id="7" name="Rectángulo redondeado 6">
            <a:hlinkClick r:id="rId3" action="ppaction://hlinksldjump"/>
          </p:cNvPr>
          <p:cNvSpPr/>
          <p:nvPr/>
        </p:nvSpPr>
        <p:spPr>
          <a:xfrm>
            <a:off x="1395476"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monterrey</a:t>
            </a:r>
          </a:p>
        </p:txBody>
      </p:sp>
      <p:pic>
        <p:nvPicPr>
          <p:cNvPr id="73743" name="Picture 16" descr="Estado de Nuevo León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960" y="1946822"/>
            <a:ext cx="5400000" cy="377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74758"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7578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24.- CUAL ES LA CAPITAL DE Tlaxcala</a:t>
            </a:r>
          </a:p>
        </p:txBody>
      </p:sp>
      <p:sp>
        <p:nvSpPr>
          <p:cNvPr id="4" name="Rectángulo redondeado 3">
            <a:hlinkClick r:id="rId2" action="ppaction://hlinksldjump"/>
          </p:cNvPr>
          <p:cNvSpPr/>
          <p:nvPr/>
        </p:nvSpPr>
        <p:spPr>
          <a:xfrm>
            <a:off x="1395476" y="1946822"/>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monterrey</a:t>
            </a:r>
          </a:p>
        </p:txBody>
      </p:sp>
      <p:sp>
        <p:nvSpPr>
          <p:cNvPr id="5" name="Rectángulo redondeado 4">
            <a:hlinkClick r:id="rId3"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Tlaxcala</a:t>
            </a:r>
          </a:p>
        </p:txBody>
      </p:sp>
      <p:sp>
        <p:nvSpPr>
          <p:cNvPr id="6" name="Rectángulo redondeado 5">
            <a:hlinkClick r:id="rId2"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medida</a:t>
            </a:r>
          </a:p>
        </p:txBody>
      </p:sp>
      <p:sp>
        <p:nvSpPr>
          <p:cNvPr id="7" name="Rectángulo redondeado 6">
            <a:hlinkClick r:id="rId2" action="ppaction://hlinksldjump"/>
          </p:cNvPr>
          <p:cNvSpPr/>
          <p:nvPr/>
        </p:nvSpPr>
        <p:spPr>
          <a:xfrm>
            <a:off x="1383599"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Morelia</a:t>
            </a:r>
          </a:p>
        </p:txBody>
      </p:sp>
      <p:pic>
        <p:nvPicPr>
          <p:cNvPr id="76815" name="Picture 16" descr="Estado de Tlaxcala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660" y="1946821"/>
            <a:ext cx="5400000" cy="377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77830"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7885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1.- CUAL ES LA CAPITAL DE OAXACA?</a:t>
            </a:r>
          </a:p>
        </p:txBody>
      </p:sp>
      <p:sp>
        <p:nvSpPr>
          <p:cNvPr id="4" name="Rectángulo redondeado 3">
            <a:hlinkClick r:id="rId2" action="ppaction://hlinksldjump"/>
          </p:cNvPr>
          <p:cNvSpPr/>
          <p:nvPr/>
        </p:nvSpPr>
        <p:spPr>
          <a:xfrm>
            <a:off x="1383599" y="1948295"/>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TOLUCA </a:t>
            </a:r>
          </a:p>
        </p:txBody>
      </p:sp>
      <p:sp>
        <p:nvSpPr>
          <p:cNvPr id="5" name="Rectángulo redondeado 4">
            <a:hlinkClick r:id="rId2" action="ppaction://hlinksldjump"/>
          </p:cNvPr>
          <p:cNvSpPr/>
          <p:nvPr/>
        </p:nvSpPr>
        <p:spPr>
          <a:xfrm>
            <a:off x="1383599" y="2963140"/>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LA PAZ</a:t>
            </a:r>
          </a:p>
        </p:txBody>
      </p:sp>
      <p:sp>
        <p:nvSpPr>
          <p:cNvPr id="6" name="Rectángulo redondeado 5">
            <a:hlinkClick r:id="rId3" action="ppaction://hlinksldjump"/>
          </p:cNvPr>
          <p:cNvSpPr/>
          <p:nvPr/>
        </p:nvSpPr>
        <p:spPr>
          <a:xfrm>
            <a:off x="1383599" y="3977985"/>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OAXACA</a:t>
            </a:r>
          </a:p>
        </p:txBody>
      </p:sp>
      <p:sp>
        <p:nvSpPr>
          <p:cNvPr id="7" name="Rectángulo redondeado 6">
            <a:hlinkClick r:id="rId2" action="ppaction://hlinksldjump"/>
          </p:cNvPr>
          <p:cNvSpPr/>
          <p:nvPr/>
        </p:nvSpPr>
        <p:spPr>
          <a:xfrm>
            <a:off x="1395476" y="4992830"/>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JALAPA</a:t>
            </a:r>
          </a:p>
        </p:txBody>
      </p:sp>
      <p:pic>
        <p:nvPicPr>
          <p:cNvPr id="6159" name="Imagen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0322" y="1666875"/>
            <a:ext cx="6149654" cy="412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25.- CUAL ES LA CAPITAL DE chihuahua</a:t>
            </a:r>
          </a:p>
        </p:txBody>
      </p:sp>
      <p:sp>
        <p:nvSpPr>
          <p:cNvPr id="4" name="Rectángulo redondeado 3">
            <a:hlinkClick r:id="rId2" action="ppaction://hlinksldjump"/>
          </p:cNvPr>
          <p:cNvSpPr/>
          <p:nvPr/>
        </p:nvSpPr>
        <p:spPr>
          <a:xfrm>
            <a:off x="1395476" y="1946822"/>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chihuahua</a:t>
            </a:r>
          </a:p>
        </p:txBody>
      </p:sp>
      <p:sp>
        <p:nvSpPr>
          <p:cNvPr id="5" name="Rectángulo redondeado 4">
            <a:hlinkClick r:id="rId3"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Cuernavaca</a:t>
            </a:r>
          </a:p>
        </p:txBody>
      </p:sp>
      <p:sp>
        <p:nvSpPr>
          <p:cNvPr id="6" name="Rectángulo redondeado 5">
            <a:hlinkClick r:id="rId3"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Culiacán</a:t>
            </a:r>
          </a:p>
        </p:txBody>
      </p:sp>
      <p:sp>
        <p:nvSpPr>
          <p:cNvPr id="7" name="Rectángulo redondeado 6">
            <a:hlinkClick r:id="rId3" action="ppaction://hlinksldjump"/>
          </p:cNvPr>
          <p:cNvSpPr/>
          <p:nvPr/>
        </p:nvSpPr>
        <p:spPr>
          <a:xfrm>
            <a:off x="1383599"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xalapa</a:t>
            </a:r>
          </a:p>
        </p:txBody>
      </p:sp>
      <p:pic>
        <p:nvPicPr>
          <p:cNvPr id="79887" name="Picture 16" descr="Estado de Chihuahua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3780" y="1946821"/>
            <a:ext cx="5400000" cy="377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80902"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8192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26.- CUAL ES LA CAPITAL DE Guanajuato</a:t>
            </a:r>
          </a:p>
        </p:txBody>
      </p:sp>
      <p:sp>
        <p:nvSpPr>
          <p:cNvPr id="4" name="Rectángulo redondeado 3">
            <a:hlinkClick r:id="rId2" action="ppaction://hlinksldjump"/>
          </p:cNvPr>
          <p:cNvSpPr/>
          <p:nvPr/>
        </p:nvSpPr>
        <p:spPr>
          <a:xfrm>
            <a:off x="1395476" y="1946822"/>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Tepic</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Chetumal</a:t>
            </a:r>
          </a:p>
        </p:txBody>
      </p:sp>
      <p:sp>
        <p:nvSpPr>
          <p:cNvPr id="6" name="Rectángulo redondeado 5">
            <a:hlinkClick r:id="rId2"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Culiacán</a:t>
            </a:r>
          </a:p>
        </p:txBody>
      </p:sp>
      <p:sp>
        <p:nvSpPr>
          <p:cNvPr id="7" name="Rectángulo redondeado 6">
            <a:hlinkClick r:id="rId3" action="ppaction://hlinksldjump"/>
          </p:cNvPr>
          <p:cNvSpPr/>
          <p:nvPr/>
        </p:nvSpPr>
        <p:spPr>
          <a:xfrm>
            <a:off x="1383599"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Guanajuato</a:t>
            </a:r>
          </a:p>
        </p:txBody>
      </p:sp>
      <p:pic>
        <p:nvPicPr>
          <p:cNvPr id="82959" name="Picture 16" descr="Estado de Guanajuato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9140" y="1946821"/>
            <a:ext cx="5400000" cy="377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83974"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8499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27.- CUAL ES LA CAPITAL DE México</a:t>
            </a:r>
          </a:p>
        </p:txBody>
      </p:sp>
      <p:sp>
        <p:nvSpPr>
          <p:cNvPr id="4" name="Rectángulo redondeado 3">
            <a:hlinkClick r:id="rId2" action="ppaction://hlinksldjump"/>
          </p:cNvPr>
          <p:cNvSpPr/>
          <p:nvPr/>
        </p:nvSpPr>
        <p:spPr>
          <a:xfrm>
            <a:off x="1395476" y="1946822"/>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Guadalajara</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Hermosillo</a:t>
            </a:r>
          </a:p>
        </p:txBody>
      </p:sp>
      <p:sp>
        <p:nvSpPr>
          <p:cNvPr id="6" name="Rectángulo redondeado 5">
            <a:hlinkClick r:id="rId3"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Toluca</a:t>
            </a:r>
          </a:p>
        </p:txBody>
      </p:sp>
      <p:sp>
        <p:nvSpPr>
          <p:cNvPr id="7" name="Rectángulo redondeado 6">
            <a:hlinkClick r:id="rId2" action="ppaction://hlinksldjump"/>
          </p:cNvPr>
          <p:cNvSpPr/>
          <p:nvPr/>
        </p:nvSpPr>
        <p:spPr>
          <a:xfrm>
            <a:off x="1383599"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medida</a:t>
            </a:r>
          </a:p>
        </p:txBody>
      </p:sp>
      <p:pic>
        <p:nvPicPr>
          <p:cNvPr id="86031" name="Picture 16" descr="Estado de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2873" y="1946821"/>
            <a:ext cx="5400000" cy="377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87046"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8807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28.- CUAL ES LA CAPITAL DE Morelos</a:t>
            </a:r>
          </a:p>
        </p:txBody>
      </p:sp>
      <p:sp>
        <p:nvSpPr>
          <p:cNvPr id="4" name="Rectángulo redondeado 3">
            <a:hlinkClick r:id="rId2" action="ppaction://hlinksldjump"/>
          </p:cNvPr>
          <p:cNvSpPr/>
          <p:nvPr/>
        </p:nvSpPr>
        <p:spPr>
          <a:xfrm>
            <a:off x="1395476" y="1946822"/>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zacatecas</a:t>
            </a:r>
          </a:p>
        </p:txBody>
      </p:sp>
      <p:sp>
        <p:nvSpPr>
          <p:cNvPr id="5" name="Rectángulo redondeado 4">
            <a:hlinkClick r:id="rId3"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Cuernavaca</a:t>
            </a:r>
          </a:p>
        </p:txBody>
      </p:sp>
      <p:sp>
        <p:nvSpPr>
          <p:cNvPr id="6" name="Rectángulo redondeado 5">
            <a:hlinkClick r:id="rId2"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Morelia</a:t>
            </a:r>
          </a:p>
        </p:txBody>
      </p:sp>
      <p:sp>
        <p:nvSpPr>
          <p:cNvPr id="7" name="Rectángulo redondeado 6">
            <a:hlinkClick r:id="rId2" action="ppaction://hlinksldjump"/>
          </p:cNvPr>
          <p:cNvSpPr/>
          <p:nvPr/>
        </p:nvSpPr>
        <p:spPr>
          <a:xfrm>
            <a:off x="1383599"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saltillo</a:t>
            </a:r>
          </a:p>
        </p:txBody>
      </p:sp>
      <p:pic>
        <p:nvPicPr>
          <p:cNvPr id="89103" name="Picture 16" descr="Estado de Morelos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770" y="1946821"/>
            <a:ext cx="5400000" cy="377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7174"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90118"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9114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29.- CUAL ES LA CAPITAL DE zacatecas</a:t>
            </a:r>
          </a:p>
        </p:txBody>
      </p:sp>
      <p:sp>
        <p:nvSpPr>
          <p:cNvPr id="4" name="Rectángulo redondeado 3">
            <a:hlinkClick r:id="rId2" action="ppaction://hlinksldjump"/>
          </p:cNvPr>
          <p:cNvSpPr/>
          <p:nvPr/>
        </p:nvSpPr>
        <p:spPr>
          <a:xfrm>
            <a:off x="1395476" y="1946822"/>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zacatecas</a:t>
            </a:r>
          </a:p>
        </p:txBody>
      </p:sp>
      <p:sp>
        <p:nvSpPr>
          <p:cNvPr id="5" name="Rectángulo redondeado 4">
            <a:hlinkClick r:id="rId3"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medida</a:t>
            </a:r>
          </a:p>
        </p:txBody>
      </p:sp>
      <p:sp>
        <p:nvSpPr>
          <p:cNvPr id="6" name="Rectángulo redondeado 5">
            <a:hlinkClick r:id="rId3"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Tepic</a:t>
            </a:r>
          </a:p>
        </p:txBody>
      </p:sp>
      <p:sp>
        <p:nvSpPr>
          <p:cNvPr id="7" name="Rectángulo redondeado 6">
            <a:hlinkClick r:id="rId3" action="ppaction://hlinksldjump"/>
          </p:cNvPr>
          <p:cNvSpPr/>
          <p:nvPr/>
        </p:nvSpPr>
        <p:spPr>
          <a:xfrm>
            <a:off x="1383599"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colima</a:t>
            </a:r>
          </a:p>
        </p:txBody>
      </p:sp>
      <p:pic>
        <p:nvPicPr>
          <p:cNvPr id="92175" name="Picture 2" descr="Estado de Zacatecas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306" y="1946821"/>
            <a:ext cx="5400000" cy="377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93190"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9421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30.- CUAL ES LA CAPITAL DE Yucatán</a:t>
            </a:r>
          </a:p>
        </p:txBody>
      </p:sp>
      <p:sp>
        <p:nvSpPr>
          <p:cNvPr id="4" name="Rectángulo redondeado 3">
            <a:hlinkClick r:id="rId2" action="ppaction://hlinksldjump"/>
          </p:cNvPr>
          <p:cNvSpPr/>
          <p:nvPr/>
        </p:nvSpPr>
        <p:spPr>
          <a:xfrm>
            <a:off x="1395476" y="1946822"/>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colima</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La paz</a:t>
            </a:r>
          </a:p>
        </p:txBody>
      </p:sp>
      <p:sp>
        <p:nvSpPr>
          <p:cNvPr id="6" name="Rectángulo redondeado 5">
            <a:hlinkClick r:id="rId2"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saltillo</a:t>
            </a:r>
          </a:p>
        </p:txBody>
      </p:sp>
      <p:sp>
        <p:nvSpPr>
          <p:cNvPr id="7" name="Rectángulo redondeado 6">
            <a:hlinkClick r:id="rId3" action="ppaction://hlinksldjump"/>
          </p:cNvPr>
          <p:cNvSpPr/>
          <p:nvPr/>
        </p:nvSpPr>
        <p:spPr>
          <a:xfrm>
            <a:off x="1383599"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medida</a:t>
            </a:r>
          </a:p>
        </p:txBody>
      </p:sp>
      <p:pic>
        <p:nvPicPr>
          <p:cNvPr id="95247" name="Picture 2" descr="Estado de Yucatán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4727" y="1946821"/>
            <a:ext cx="5400000" cy="377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96262"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EXCELENTE</a:t>
            </a:r>
          </a:p>
        </p:txBody>
      </p:sp>
      <p:sp>
        <p:nvSpPr>
          <p:cNvPr id="4" name="Rectángulo redondeado 3">
            <a:hlinkClick r:id="" action="ppaction://hlinkshowjump?jump=first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MENU</a:t>
            </a:r>
          </a:p>
        </p:txBody>
      </p:sp>
      <p:pic>
        <p:nvPicPr>
          <p:cNvPr id="9728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2220913"/>
            <a:ext cx="1352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Marcador de contenido 2"/>
          <p:cNvSpPr>
            <a:spLocks noGrp="1"/>
          </p:cNvSpPr>
          <p:nvPr>
            <p:ph idx="1"/>
          </p:nvPr>
        </p:nvSpPr>
        <p:spPr>
          <a:xfrm>
            <a:off x="731838" y="685800"/>
            <a:ext cx="6002337" cy="981075"/>
          </a:xfrm>
        </p:spPr>
        <p:txBody>
          <a:bodyPr/>
          <a:lstStyle/>
          <a:p>
            <a:pPr marL="0" indent="0" eaLnBrk="1" hangingPunct="1">
              <a:buFont typeface="Wingdings 3" pitchFamily="18" charset="2"/>
              <a:buNone/>
            </a:pPr>
            <a:r>
              <a:rPr lang="es-MX" altLang="es-MX" dirty="0">
                <a:solidFill>
                  <a:schemeClr val="bg1"/>
                </a:solidFill>
                <a:latin typeface="Goudy Stout" pitchFamily="18" charset="0"/>
              </a:rPr>
              <a:t>31.- CUAL ES LA CAPITAL DE Tamaulipas</a:t>
            </a:r>
          </a:p>
        </p:txBody>
      </p:sp>
      <p:sp>
        <p:nvSpPr>
          <p:cNvPr id="4" name="Rectángulo redondeado 3">
            <a:hlinkClick r:id="rId2" action="ppaction://hlinksldjump"/>
          </p:cNvPr>
          <p:cNvSpPr/>
          <p:nvPr/>
        </p:nvSpPr>
        <p:spPr>
          <a:xfrm>
            <a:off x="1395476" y="1946822"/>
            <a:ext cx="4174053"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medida</a:t>
            </a:r>
          </a:p>
        </p:txBody>
      </p:sp>
      <p:sp>
        <p:nvSpPr>
          <p:cNvPr id="5" name="Rectángulo redondeado 4">
            <a:hlinkClick r:id="rId2" action="ppaction://hlinksldjump"/>
          </p:cNvPr>
          <p:cNvSpPr/>
          <p:nvPr/>
        </p:nvSpPr>
        <p:spPr>
          <a:xfrm>
            <a:off x="1383599" y="2963140"/>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Cuernavaca</a:t>
            </a:r>
          </a:p>
        </p:txBody>
      </p:sp>
      <p:sp>
        <p:nvSpPr>
          <p:cNvPr id="6" name="Rectángulo redondeado 5">
            <a:hlinkClick r:id="rId3" action="ppaction://hlinksldjump"/>
          </p:cNvPr>
          <p:cNvSpPr/>
          <p:nvPr/>
        </p:nvSpPr>
        <p:spPr>
          <a:xfrm>
            <a:off x="1383599" y="3977985"/>
            <a:ext cx="4174052"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Ciudad victoria</a:t>
            </a:r>
          </a:p>
        </p:txBody>
      </p:sp>
      <p:sp>
        <p:nvSpPr>
          <p:cNvPr id="7" name="Rectángulo redondeado 6">
            <a:hlinkClick r:id="rId2" action="ppaction://hlinksldjump"/>
          </p:cNvPr>
          <p:cNvSpPr/>
          <p:nvPr/>
        </p:nvSpPr>
        <p:spPr>
          <a:xfrm>
            <a:off x="1383599" y="4992830"/>
            <a:ext cx="416217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puebla</a:t>
            </a:r>
          </a:p>
        </p:txBody>
      </p:sp>
      <p:pic>
        <p:nvPicPr>
          <p:cNvPr id="98319" name="Picture 2" descr="Estado de Tamaulipas México - Mapa, Ubicación y má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259" y="1946821"/>
            <a:ext cx="5400000" cy="377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Marcador de contenido 2"/>
          <p:cNvSpPr>
            <a:spLocks noGrp="1"/>
          </p:cNvSpPr>
          <p:nvPr>
            <p:ph idx="1"/>
          </p:nvPr>
        </p:nvSpPr>
        <p:spPr>
          <a:xfrm>
            <a:off x="1028700" y="1920875"/>
            <a:ext cx="34940875" cy="2032000"/>
          </a:xfrm>
        </p:spPr>
        <p:txBody>
          <a:bodyPr/>
          <a:lstStyle/>
          <a:p>
            <a:pPr marL="0" indent="0" eaLnBrk="1" hangingPunct="1">
              <a:buFont typeface="Wingdings 3" pitchFamily="18" charset="2"/>
              <a:buNone/>
            </a:pPr>
            <a:r>
              <a:rPr lang="es-MX" altLang="es-MX" sz="3600" dirty="0">
                <a:solidFill>
                  <a:schemeClr val="bg1"/>
                </a:solidFill>
                <a:latin typeface="Goudy Stout" pitchFamily="18" charset="0"/>
              </a:rPr>
              <a:t>SIGUE INTENTANDO</a:t>
            </a:r>
          </a:p>
        </p:txBody>
      </p:sp>
      <p:sp>
        <p:nvSpPr>
          <p:cNvPr id="4" name="Rectángulo redondeado 3">
            <a:hlinkClick r:id="" action="ppaction://hlinkshowjump?jump=previousslide"/>
          </p:cNvPr>
          <p:cNvSpPr/>
          <p:nvPr/>
        </p:nvSpPr>
        <p:spPr>
          <a:xfrm>
            <a:off x="8390041" y="5130882"/>
            <a:ext cx="3400425" cy="733425"/>
          </a:xfrm>
          <a:prstGeom prst="roundRect">
            <a:avLst/>
          </a:prstGeom>
          <a:ln w="38100"/>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Goudy Stout" panose="0202090407030B020401" pitchFamily="18" charset="0"/>
              </a:rPr>
              <a:t>INTENTAR DE NUEVO</a:t>
            </a:r>
          </a:p>
        </p:txBody>
      </p:sp>
      <p:pic>
        <p:nvPicPr>
          <p:cNvPr id="99334"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31603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774</TotalTime>
  <Words>1504</Words>
  <Application>Microsoft Office PowerPoint</Application>
  <PresentationFormat>Panorámica</PresentationFormat>
  <Paragraphs>380</Paragraphs>
  <Slides>104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104</vt:i4>
      </vt:variant>
    </vt:vector>
  </HeadingPairs>
  <TitlesOfParts>
    <vt:vector size="112" baseType="lpstr">
      <vt:lpstr>Arial</vt:lpstr>
      <vt:lpstr>Arial MT</vt:lpstr>
      <vt:lpstr>Century Gothic</vt:lpstr>
      <vt:lpstr>Goudy Stout</vt:lpstr>
      <vt:lpstr>Palatino Linotype</vt:lpstr>
      <vt:lpstr>Times New Roman</vt:lpstr>
      <vt:lpstr>Wingdings 3</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Luz María Hernández Becerril</cp:lastModifiedBy>
  <cp:revision>63</cp:revision>
  <dcterms:created xsi:type="dcterms:W3CDTF">2022-10-10T14:33:12Z</dcterms:created>
  <dcterms:modified xsi:type="dcterms:W3CDTF">2023-10-17T15:37:53Z</dcterms:modified>
</cp:coreProperties>
</file>