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7" r:id="rId2"/>
    <p:sldId id="288" r:id="rId3"/>
    <p:sldId id="267" r:id="rId4"/>
    <p:sldId id="257" r:id="rId5"/>
    <p:sldId id="261" r:id="rId6"/>
    <p:sldId id="262" r:id="rId7"/>
    <p:sldId id="263" r:id="rId8"/>
    <p:sldId id="258" r:id="rId9"/>
    <p:sldId id="264" r:id="rId10"/>
    <p:sldId id="265" r:id="rId11"/>
    <p:sldId id="259" r:id="rId12"/>
    <p:sldId id="256" r:id="rId13"/>
    <p:sldId id="260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A2"/>
    <a:srgbClr val="F3F315"/>
    <a:srgbClr val="F30DB1"/>
    <a:srgbClr val="3213ED"/>
    <a:srgbClr val="FFFF66"/>
    <a:srgbClr val="44E11F"/>
    <a:srgbClr val="FF4F5C"/>
    <a:srgbClr val="2E2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7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9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0A2507-81A7-6984-532B-AB287EE5A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69384DD-0985-C3DF-E1BC-0046F9AD48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3823A9-FAF8-6D96-1CBB-08E4C4884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D982-6B1B-4F2B-925F-50DC835F7091}" type="datetimeFigureOut">
              <a:rPr lang="es-MX" smtClean="0"/>
              <a:t>23/10/2023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A83A92-4FFD-CCCA-CCE4-17BA01F39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4CAC55-6D45-035A-973D-14BF30F47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367-74F3-4147-9ABE-69332FED66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56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C8F20D-7729-7C2C-8148-E975F44A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2D6D8B9-9397-11D4-36E0-EEA6F8DA56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0E820A-9870-5C8C-7B40-7F4FF0833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D982-6B1B-4F2B-925F-50DC835F7091}" type="datetimeFigureOut">
              <a:rPr lang="es-MX" smtClean="0"/>
              <a:t>23/10/2023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98B56D-F847-D011-8A5F-ABC14ECF2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FAE497-9CB5-1325-2070-293DB3A6A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367-74F3-4147-9ABE-69332FED66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4755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2A72B74-51BD-E2D3-6CC1-3F75542049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6F5D477-74F0-4DEF-F8CC-43D0CCE21B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99E857-862B-CBAC-6286-DFAD06B5D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D982-6B1B-4F2B-925F-50DC835F7091}" type="datetimeFigureOut">
              <a:rPr lang="es-MX" smtClean="0"/>
              <a:t>23/10/2023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8F68D2-2CF3-A34F-DD68-DECD86EA5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E53517-3FBC-F60C-F6AC-A056DEE4F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367-74F3-4147-9ABE-69332FED66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5708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702F45-D99A-5E33-5F43-98C9320AD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581B77-FE8D-81B2-C756-EB09D8A2A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B71EC2-5C02-AAB8-4BD0-D6F8F4F38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D982-6B1B-4F2B-925F-50DC835F7091}" type="datetimeFigureOut">
              <a:rPr lang="es-MX" smtClean="0"/>
              <a:t>23/10/2023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085380-26CB-7807-E19C-509497AC6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A5CF20-3E51-47F5-8C43-7D42FA325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367-74F3-4147-9ABE-69332FED66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5239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AA8B08-546C-2ACC-FDDB-9077CFDFB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FF4476-86E2-EAE9-C6E9-C0F039909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499F95-BF36-D8F6-9444-32DCF5605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D982-6B1B-4F2B-925F-50DC835F7091}" type="datetimeFigureOut">
              <a:rPr lang="es-MX" smtClean="0"/>
              <a:t>23/10/2023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D2706F-40F5-A337-CDAA-0F2D2D202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86B1DE-3036-B928-4073-D4A2309D5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367-74F3-4147-9ABE-69332FED66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0029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9A0176-7C81-7B49-D402-243591F0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E9AC7E-D4EB-509A-00D4-5B0E7067B4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E9F535-FE13-69FE-605E-9B30D889BD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ACB4F9E-4777-C5E9-0B8D-345EE173E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D982-6B1B-4F2B-925F-50DC835F7091}" type="datetimeFigureOut">
              <a:rPr lang="es-MX" smtClean="0"/>
              <a:t>23/10/2023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0111CE-2961-31A4-FE41-4A84AC7C1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11FF5E4-D403-BC71-0D83-A79118414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367-74F3-4147-9ABE-69332FED66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30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973BBE-9E16-D4E5-EFF1-8040C925F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A9257C-931F-D2D5-EA2C-FCE012E90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477EFE7-E67C-8E3B-9118-C45270598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6AEA4E8-8BE7-2AC3-2186-59FC734E51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11820EE-DAA9-D226-D622-78BFE634FE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D7DF26F-1E20-2B4B-088A-59B7970C5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D982-6B1B-4F2B-925F-50DC835F7091}" type="datetimeFigureOut">
              <a:rPr lang="es-MX" smtClean="0"/>
              <a:t>23/10/2023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1CBE93D-A091-5E68-FC81-5AD9F2A6A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98F2B06-2BE6-1FBF-A5B3-B423D745B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367-74F3-4147-9ABE-69332FED66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4137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F10F5C-EF83-03FF-698C-C83327769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398B7CA-B58E-E196-81C0-7932AA0CD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D982-6B1B-4F2B-925F-50DC835F7091}" type="datetimeFigureOut">
              <a:rPr lang="es-MX" smtClean="0"/>
              <a:t>23/10/2023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9F1D53B-75C1-0CDF-7796-9EC398E9E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738E347-4D5E-44DF-B632-35344AD22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367-74F3-4147-9ABE-69332FED66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4532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93034FE-7D41-503C-7C29-C066D3CF9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D982-6B1B-4F2B-925F-50DC835F7091}" type="datetimeFigureOut">
              <a:rPr lang="es-MX" smtClean="0"/>
              <a:t>23/10/2023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EE0DFEE-869F-0157-D848-B0059515A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FAAC56F-B8CE-2053-D9C6-2529D48A2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367-74F3-4147-9ABE-69332FED66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4547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883230-8BEA-F803-3A81-552FD8277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8B8531-0198-AC97-2794-14974F38C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ECF920F-655C-9BF9-6D2C-519D2139DE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75F163-9A2E-9460-E3F6-E04A08D3D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D982-6B1B-4F2B-925F-50DC835F7091}" type="datetimeFigureOut">
              <a:rPr lang="es-MX" smtClean="0"/>
              <a:t>23/10/2023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B43786D-6F3C-15E3-E7F5-BFA02198C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255748-9CCF-31A4-AEF8-5151266B5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367-74F3-4147-9ABE-69332FED66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2763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1A3A98-1795-2B53-480C-5E27AB379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0AA1D2A-86A9-3450-F363-C9BC645863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CAEE8EE-FB78-28E4-52AB-BA58FCC7F5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A1A02A6-5901-2145-A47F-BE8CB6EF7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D982-6B1B-4F2B-925F-50DC835F7091}" type="datetimeFigureOut">
              <a:rPr lang="es-MX" smtClean="0"/>
              <a:t>23/10/2023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C2ADA78-C083-D0FC-C2EC-3D23934D4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F9FEE66-77E7-DC94-99F8-23514EF57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367-74F3-4147-9ABE-69332FED66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351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2BD306F-EF33-2B23-2983-5AEA3FF4C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D4AD95-9F29-2DF9-8301-E3FF3D9FF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99DEF2-7F92-069C-310F-EBD19A0F0C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AD982-6B1B-4F2B-925F-50DC835F7091}" type="datetimeFigureOut">
              <a:rPr lang="es-MX" smtClean="0"/>
              <a:t>23/10/2023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DBA234-0114-57F4-8E3B-17F290A30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792C33-A5C5-AF36-419E-241C3980E5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9F367-74F3-4147-9ABE-69332FED66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037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image2.png">
            <a:extLst>
              <a:ext uri="{FF2B5EF4-FFF2-40B4-BE49-F238E27FC236}">
                <a16:creationId xmlns:a16="http://schemas.microsoft.com/office/drawing/2014/main" id="{3DC73D42-43E1-2F0D-418F-A36125BFB0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" y="438150"/>
            <a:ext cx="52387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age3.png">
            <a:extLst>
              <a:ext uri="{FF2B5EF4-FFF2-40B4-BE49-F238E27FC236}">
                <a16:creationId xmlns:a16="http://schemas.microsoft.com/office/drawing/2014/main" id="{EAFE4926-C7D1-017E-42A0-BADB09F922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115" y="581932"/>
            <a:ext cx="88582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age4.jpeg">
            <a:extLst>
              <a:ext uri="{FF2B5EF4-FFF2-40B4-BE49-F238E27FC236}">
                <a16:creationId xmlns:a16="http://schemas.microsoft.com/office/drawing/2014/main" id="{78F7B0D1-D104-8012-DA6F-8DB9A419DE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355" y="438149"/>
            <a:ext cx="304800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5.png">
            <a:extLst>
              <a:ext uri="{FF2B5EF4-FFF2-40B4-BE49-F238E27FC236}">
                <a16:creationId xmlns:a16="http://schemas.microsoft.com/office/drawing/2014/main" id="{85CBB20F-CBBD-EC33-5752-CA8DD9777E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077" y="476249"/>
            <a:ext cx="52387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5">
            <a:extLst>
              <a:ext uri="{FF2B5EF4-FFF2-40B4-BE49-F238E27FC236}">
                <a16:creationId xmlns:a16="http://schemas.microsoft.com/office/drawing/2014/main" id="{49CEDA92-1EF2-204F-9533-D1B89D6CD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09DEA88F-CB6B-435D-CF91-36D8A5B5A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" y="10001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MT"/>
                <a:cs typeface="Times New Roman" panose="02020603050405020304" pitchFamily="18" charset="0"/>
              </a:rPr>
              <a:t>	</a:t>
            </a:r>
            <a:endParaRPr kumimoji="0" lang="en-US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image6.jpeg">
            <a:extLst>
              <a:ext uri="{FF2B5EF4-FFF2-40B4-BE49-F238E27FC236}">
                <a16:creationId xmlns:a16="http://schemas.microsoft.com/office/drawing/2014/main" id="{2D7BED76-FA3D-D855-C137-444DA7044EBA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34119" y="770991"/>
            <a:ext cx="2059305" cy="1399540"/>
          </a:xfrm>
          <a:prstGeom prst="rect">
            <a:avLst/>
          </a:prstGeom>
        </p:spPr>
      </p:pic>
      <p:pic>
        <p:nvPicPr>
          <p:cNvPr id="9" name="image1.jpeg">
            <a:extLst>
              <a:ext uri="{FF2B5EF4-FFF2-40B4-BE49-F238E27FC236}">
                <a16:creationId xmlns:a16="http://schemas.microsoft.com/office/drawing/2014/main" id="{B11DBF96-E869-7C6A-B3D0-1A6EB00E9AE0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562305" y="4017963"/>
            <a:ext cx="4615180" cy="2872740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80A4C93C-D3CE-D3DC-E0CE-723E0525B791}"/>
              </a:ext>
            </a:extLst>
          </p:cNvPr>
          <p:cNvSpPr txBox="1"/>
          <p:nvPr/>
        </p:nvSpPr>
        <p:spPr>
          <a:xfrm>
            <a:off x="885825" y="2379174"/>
            <a:ext cx="10618198" cy="29106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s-MX" sz="12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es-ES" sz="1200" b="0" i="0" u="none" strike="noStrike" baseline="0" dirty="0">
                <a:solidFill>
                  <a:srgbClr val="000000"/>
                </a:solidFill>
                <a:latin typeface="Arial MT"/>
              </a:rPr>
              <a:t> </a:t>
            </a:r>
            <a:r>
              <a:rPr lang="es-ES" sz="2800" b="1" i="0" u="none" strike="noStrike" baseline="0" dirty="0">
                <a:solidFill>
                  <a:srgbClr val="000000"/>
                </a:solidFill>
                <a:latin typeface="Arial MT"/>
              </a:rPr>
              <a:t>Te reto piensa, identifica y aprende </a:t>
            </a:r>
          </a:p>
          <a:p>
            <a:pPr indent="449580">
              <a:lnSpc>
                <a:spcPct val="115000"/>
              </a:lnSpc>
            </a:pPr>
            <a:endParaRPr lang="es-MX" dirty="0">
              <a:solidFill>
                <a:srgbClr val="000000"/>
              </a:solidFill>
              <a:latin typeface="Arial MT"/>
              <a:ea typeface="Calibri" panose="020F0502020204030204" pitchFamily="34" charset="0"/>
            </a:endParaRPr>
          </a:p>
          <a:p>
            <a:pPr indent="449580">
              <a:lnSpc>
                <a:spcPct val="115000"/>
              </a:lnSpc>
            </a:pPr>
            <a:r>
              <a:rPr lang="es-MX" sz="1800" dirty="0">
                <a:solidFill>
                  <a:srgbClr val="000000"/>
                </a:solidFill>
                <a:effectLst/>
                <a:latin typeface="Arial MT"/>
                <a:ea typeface="Calibri" panose="020F0502020204030204" pitchFamily="34" charset="0"/>
              </a:rPr>
              <a:t>Autores: María Georgina Medina Vázquez </a:t>
            </a:r>
            <a:endParaRPr lang="es-MX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indent="449580">
              <a:lnSpc>
                <a:spcPct val="115000"/>
              </a:lnSpc>
            </a:pPr>
            <a:r>
              <a:rPr lang="es-MX" sz="1800" dirty="0">
                <a:solidFill>
                  <a:srgbClr val="000000"/>
                </a:solidFill>
                <a:effectLst/>
                <a:latin typeface="Arial MT"/>
                <a:ea typeface="Calibri" panose="020F0502020204030204" pitchFamily="34" charset="0"/>
              </a:rPr>
              <a:t>              María del Pilar Palma Romero </a:t>
            </a:r>
            <a:endParaRPr lang="es-MX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indent="449580">
              <a:lnSpc>
                <a:spcPct val="115000"/>
              </a:lnSpc>
            </a:pPr>
            <a:r>
              <a:rPr lang="es-MX" sz="1800" dirty="0">
                <a:solidFill>
                  <a:srgbClr val="000000"/>
                </a:solidFill>
                <a:effectLst/>
                <a:latin typeface="Arial MT"/>
                <a:ea typeface="Calibri" panose="020F0502020204030204" pitchFamily="34" charset="0"/>
              </a:rPr>
              <a:t>              Luis Enrique Machado Ávila </a:t>
            </a:r>
            <a:endParaRPr lang="es-MX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indent="449580">
              <a:lnSpc>
                <a:spcPct val="115000"/>
              </a:lnSpc>
            </a:pPr>
            <a:r>
              <a:rPr lang="es-MX" sz="1800" dirty="0">
                <a:solidFill>
                  <a:srgbClr val="000000"/>
                </a:solidFill>
                <a:effectLst/>
                <a:latin typeface="Arial MT"/>
                <a:ea typeface="Calibri" panose="020F0502020204030204" pitchFamily="34" charset="0"/>
              </a:rPr>
              <a:t>Supervisión de Educación Primaria Zona P150 15FIZ2024T </a:t>
            </a:r>
            <a:endParaRPr lang="es-MX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indent="449580">
              <a:lnSpc>
                <a:spcPct val="115000"/>
              </a:lnSpc>
            </a:pPr>
            <a:r>
              <a:rPr lang="es-MX" sz="1800" dirty="0">
                <a:solidFill>
                  <a:srgbClr val="000000"/>
                </a:solidFill>
                <a:effectLst/>
                <a:latin typeface="Arial MT"/>
                <a:ea typeface="Calibri" panose="020F0502020204030204" pitchFamily="34" charset="0"/>
              </a:rPr>
              <a:t>Toluca, México </a:t>
            </a:r>
            <a:endParaRPr lang="es-MX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indent="449580">
              <a:lnSpc>
                <a:spcPct val="115000"/>
              </a:lnSpc>
            </a:pPr>
            <a:r>
              <a:rPr lang="es-MX" sz="1800" dirty="0">
                <a:solidFill>
                  <a:srgbClr val="000000"/>
                </a:solidFill>
                <a:effectLst/>
                <a:latin typeface="Arial MT"/>
                <a:ea typeface="Calibri" panose="020F0502020204030204" pitchFamily="34" charset="0"/>
              </a:rPr>
              <a:t>18 de noviembre de 2022</a:t>
            </a:r>
          </a:p>
        </p:txBody>
      </p:sp>
      <p:pic>
        <p:nvPicPr>
          <p:cNvPr id="5" name="Imagen 4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A5B9052E-E067-4E3B-A292-6C8246CAEDD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825" y="5605462"/>
            <a:ext cx="1438275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994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rta 1"/>
          <p:cNvSpPr/>
          <p:nvPr/>
        </p:nvSpPr>
        <p:spPr>
          <a:xfrm>
            <a:off x="1595916" y="17145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Pe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pe</a:t>
            </a:r>
          </a:p>
        </p:txBody>
      </p:sp>
      <p:sp>
        <p:nvSpPr>
          <p:cNvPr id="5" name="tapa 1"/>
          <p:cNvSpPr/>
          <p:nvPr/>
        </p:nvSpPr>
        <p:spPr>
          <a:xfrm>
            <a:off x="1579594" y="171450"/>
            <a:ext cx="1080000" cy="1440000"/>
          </a:xfrm>
          <a:prstGeom prst="rect">
            <a:avLst/>
          </a:prstGeom>
          <a:pattFill prst="solidDmnd">
            <a:fgClr>
              <a:srgbClr val="FFFF00"/>
            </a:fgClr>
            <a:bgClr>
              <a:srgbClr val="7030A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8" name="carta 1"/>
          <p:cNvSpPr/>
          <p:nvPr/>
        </p:nvSpPr>
        <p:spPr>
          <a:xfrm>
            <a:off x="1561491" y="3571334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Pi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pi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69" name="tapa 1"/>
          <p:cNvSpPr/>
          <p:nvPr/>
        </p:nvSpPr>
        <p:spPr>
          <a:xfrm>
            <a:off x="1545169" y="3571334"/>
            <a:ext cx="1080000" cy="1440000"/>
          </a:xfrm>
          <a:prstGeom prst="rect">
            <a:avLst/>
          </a:prstGeom>
          <a:pattFill prst="solidDmnd">
            <a:fgClr>
              <a:srgbClr val="FFFF00"/>
            </a:fgClr>
            <a:bgClr>
              <a:srgbClr val="7030A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2" name="carta 1"/>
          <p:cNvSpPr/>
          <p:nvPr/>
        </p:nvSpPr>
        <p:spPr>
          <a:xfrm>
            <a:off x="3790341" y="187139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Po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po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23" name="tapa 1"/>
          <p:cNvSpPr/>
          <p:nvPr/>
        </p:nvSpPr>
        <p:spPr>
          <a:xfrm>
            <a:off x="3774019" y="1871392"/>
            <a:ext cx="1080000" cy="1440000"/>
          </a:xfrm>
          <a:prstGeom prst="rect">
            <a:avLst/>
          </a:prstGeom>
          <a:pattFill prst="solidDmnd">
            <a:fgClr>
              <a:srgbClr val="FFFF00"/>
            </a:fgClr>
            <a:bgClr>
              <a:srgbClr val="7030A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6" name="carta 1"/>
          <p:cNvSpPr/>
          <p:nvPr/>
        </p:nvSpPr>
        <p:spPr>
          <a:xfrm>
            <a:off x="3824766" y="522370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Pi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pi</a:t>
            </a:r>
          </a:p>
        </p:txBody>
      </p:sp>
      <p:sp>
        <p:nvSpPr>
          <p:cNvPr id="127" name="tapa 1"/>
          <p:cNvSpPr/>
          <p:nvPr/>
        </p:nvSpPr>
        <p:spPr>
          <a:xfrm>
            <a:off x="3808444" y="5223702"/>
            <a:ext cx="1080000" cy="1440000"/>
          </a:xfrm>
          <a:prstGeom prst="rect">
            <a:avLst/>
          </a:prstGeom>
          <a:pattFill prst="solidDmnd">
            <a:fgClr>
              <a:srgbClr val="FFFF00"/>
            </a:fgClr>
            <a:bgClr>
              <a:srgbClr val="7030A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0" name="carta 1"/>
          <p:cNvSpPr/>
          <p:nvPr/>
        </p:nvSpPr>
        <p:spPr>
          <a:xfrm>
            <a:off x="6053616" y="3477789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Pu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pu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141" name="tapa 1"/>
          <p:cNvSpPr/>
          <p:nvPr/>
        </p:nvSpPr>
        <p:spPr>
          <a:xfrm>
            <a:off x="6032849" y="3477789"/>
            <a:ext cx="1080000" cy="1440000"/>
          </a:xfrm>
          <a:prstGeom prst="rect">
            <a:avLst/>
          </a:prstGeom>
          <a:pattFill prst="solidDmnd">
            <a:fgClr>
              <a:srgbClr val="FFFF00"/>
            </a:fgClr>
            <a:bgClr>
              <a:srgbClr val="7030A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4" name="carta 1"/>
          <p:cNvSpPr/>
          <p:nvPr/>
        </p:nvSpPr>
        <p:spPr>
          <a:xfrm>
            <a:off x="8248041" y="17145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Pu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pu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45" name="tapa 1"/>
          <p:cNvSpPr/>
          <p:nvPr/>
        </p:nvSpPr>
        <p:spPr>
          <a:xfrm>
            <a:off x="8231719" y="171450"/>
            <a:ext cx="1080000" cy="1440000"/>
          </a:xfrm>
          <a:prstGeom prst="rect">
            <a:avLst/>
          </a:prstGeom>
          <a:pattFill prst="solidDmnd">
            <a:fgClr>
              <a:srgbClr val="FFFF00"/>
            </a:fgClr>
            <a:bgClr>
              <a:srgbClr val="7030A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0" name="carta 1"/>
          <p:cNvSpPr/>
          <p:nvPr/>
        </p:nvSpPr>
        <p:spPr>
          <a:xfrm>
            <a:off x="8248041" y="5271276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Pa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pa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51" name="tapa 1"/>
          <p:cNvSpPr/>
          <p:nvPr/>
        </p:nvSpPr>
        <p:spPr>
          <a:xfrm>
            <a:off x="8231719" y="5271276"/>
            <a:ext cx="1080000" cy="1440000"/>
          </a:xfrm>
          <a:prstGeom prst="rect">
            <a:avLst/>
          </a:prstGeom>
          <a:pattFill prst="solidDmnd">
            <a:fgClr>
              <a:srgbClr val="FFFF00"/>
            </a:fgClr>
            <a:bgClr>
              <a:srgbClr val="7030A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4" name="carta 1"/>
          <p:cNvSpPr/>
          <p:nvPr/>
        </p:nvSpPr>
        <p:spPr>
          <a:xfrm>
            <a:off x="10476891" y="187139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Pa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pa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55" name="tapa 1"/>
          <p:cNvSpPr/>
          <p:nvPr/>
        </p:nvSpPr>
        <p:spPr>
          <a:xfrm>
            <a:off x="10460569" y="1871392"/>
            <a:ext cx="1080000" cy="1440000"/>
          </a:xfrm>
          <a:prstGeom prst="rect">
            <a:avLst/>
          </a:prstGeom>
          <a:pattFill prst="solidDmnd">
            <a:fgClr>
              <a:srgbClr val="FFFF00"/>
            </a:fgClr>
            <a:bgClr>
              <a:srgbClr val="7030A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6" name="carta 1"/>
          <p:cNvSpPr/>
          <p:nvPr/>
        </p:nvSpPr>
        <p:spPr>
          <a:xfrm>
            <a:off x="8468477" y="2640605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Pe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pe</a:t>
            </a:r>
          </a:p>
        </p:txBody>
      </p:sp>
      <p:sp>
        <p:nvSpPr>
          <p:cNvPr id="157" name="tapa 1"/>
          <p:cNvSpPr/>
          <p:nvPr/>
        </p:nvSpPr>
        <p:spPr>
          <a:xfrm>
            <a:off x="8468483" y="2607948"/>
            <a:ext cx="1080000" cy="1440000"/>
          </a:xfrm>
          <a:prstGeom prst="rect">
            <a:avLst/>
          </a:prstGeom>
          <a:pattFill prst="solidDmnd">
            <a:fgClr>
              <a:srgbClr val="FFFF00"/>
            </a:fgClr>
            <a:bgClr>
              <a:srgbClr val="7030A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8" name="carta 1"/>
          <p:cNvSpPr/>
          <p:nvPr/>
        </p:nvSpPr>
        <p:spPr>
          <a:xfrm>
            <a:off x="10476891" y="5271276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Po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po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59" name="tapa 1"/>
          <p:cNvSpPr/>
          <p:nvPr/>
        </p:nvSpPr>
        <p:spPr>
          <a:xfrm>
            <a:off x="10460569" y="5271276"/>
            <a:ext cx="1080000" cy="1440000"/>
          </a:xfrm>
          <a:prstGeom prst="rect">
            <a:avLst/>
          </a:prstGeom>
          <a:pattFill prst="solidDmnd">
            <a:fgClr>
              <a:srgbClr val="FFFF00"/>
            </a:fgClr>
            <a:bgClr>
              <a:srgbClr val="7030A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6D572E2-5BDF-F08D-8A85-239ED16CDD5E}"/>
              </a:ext>
            </a:extLst>
          </p:cNvPr>
          <p:cNvSpPr txBox="1"/>
          <p:nvPr/>
        </p:nvSpPr>
        <p:spPr>
          <a:xfrm>
            <a:off x="0" y="2019300"/>
            <a:ext cx="9525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 err="1"/>
              <a:t>Pp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23526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9" grpId="0" animBg="1"/>
      <p:bldP spid="69" grpId="1" animBg="1"/>
      <p:bldP spid="123" grpId="0" animBg="1"/>
      <p:bldP spid="123" grpId="1" animBg="1"/>
      <p:bldP spid="127" grpId="0" animBg="1"/>
      <p:bldP spid="127" grpId="1" animBg="1"/>
      <p:bldP spid="141" grpId="0" animBg="1"/>
      <p:bldP spid="141" grpId="1" animBg="1"/>
      <p:bldP spid="145" grpId="0" animBg="1"/>
      <p:bldP spid="145" grpId="1" animBg="1"/>
      <p:bldP spid="151" grpId="0" animBg="1"/>
      <p:bldP spid="151" grpId="1" animBg="1"/>
      <p:bldP spid="155" grpId="0" animBg="1"/>
      <p:bldP spid="155" grpId="1" animBg="1"/>
      <p:bldP spid="157" grpId="0" animBg="1"/>
      <p:bldP spid="157" grpId="1" animBg="1"/>
      <p:bldP spid="159" grpId="0" animBg="1"/>
      <p:bldP spid="159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rta 1"/>
          <p:cNvSpPr/>
          <p:nvPr/>
        </p:nvSpPr>
        <p:spPr>
          <a:xfrm>
            <a:off x="1595916" y="17145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Nu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nu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5" name="tapa 1"/>
          <p:cNvSpPr/>
          <p:nvPr/>
        </p:nvSpPr>
        <p:spPr>
          <a:xfrm>
            <a:off x="1628562" y="171450"/>
            <a:ext cx="1080000" cy="1440000"/>
          </a:xfrm>
          <a:prstGeom prst="rect">
            <a:avLst/>
          </a:prstGeom>
          <a:pattFill prst="solidDmnd">
            <a:fgClr>
              <a:schemeClr val="bg1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6" name="carta 1"/>
          <p:cNvSpPr/>
          <p:nvPr/>
        </p:nvSpPr>
        <p:spPr>
          <a:xfrm>
            <a:off x="1561491" y="187139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Ne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ne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67" name="tapa 1"/>
          <p:cNvSpPr/>
          <p:nvPr/>
        </p:nvSpPr>
        <p:spPr>
          <a:xfrm>
            <a:off x="1594137" y="1871392"/>
            <a:ext cx="1080000" cy="1440000"/>
          </a:xfrm>
          <a:prstGeom prst="rect">
            <a:avLst/>
          </a:prstGeom>
          <a:pattFill prst="solidDmnd">
            <a:fgClr>
              <a:schemeClr val="bg1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4" name="carta 1"/>
          <p:cNvSpPr/>
          <p:nvPr/>
        </p:nvSpPr>
        <p:spPr>
          <a:xfrm>
            <a:off x="3790341" y="3571334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Na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na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25" name="tapa 1"/>
          <p:cNvSpPr/>
          <p:nvPr/>
        </p:nvSpPr>
        <p:spPr>
          <a:xfrm>
            <a:off x="3822987" y="3571334"/>
            <a:ext cx="1080000" cy="1440000"/>
          </a:xfrm>
          <a:prstGeom prst="rect">
            <a:avLst/>
          </a:prstGeom>
          <a:pattFill prst="solidDmnd">
            <a:fgClr>
              <a:schemeClr val="bg1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6" name="carta 1"/>
          <p:cNvSpPr/>
          <p:nvPr/>
        </p:nvSpPr>
        <p:spPr>
          <a:xfrm>
            <a:off x="3824766" y="522370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Na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na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27" name="tapa 1"/>
          <p:cNvSpPr/>
          <p:nvPr/>
        </p:nvSpPr>
        <p:spPr>
          <a:xfrm>
            <a:off x="3857412" y="5223702"/>
            <a:ext cx="1080000" cy="1440000"/>
          </a:xfrm>
          <a:prstGeom prst="rect">
            <a:avLst/>
          </a:prstGeom>
          <a:pattFill prst="solidDmnd">
            <a:fgClr>
              <a:schemeClr val="bg1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6" name="carta 1"/>
          <p:cNvSpPr/>
          <p:nvPr/>
        </p:nvSpPr>
        <p:spPr>
          <a:xfrm>
            <a:off x="6019191" y="17145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Ne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ne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37" name="tapa 1"/>
          <p:cNvSpPr/>
          <p:nvPr/>
        </p:nvSpPr>
        <p:spPr>
          <a:xfrm>
            <a:off x="6051837" y="171450"/>
            <a:ext cx="1080000" cy="1440000"/>
          </a:xfrm>
          <a:prstGeom prst="rect">
            <a:avLst/>
          </a:prstGeom>
          <a:pattFill prst="solidDmnd">
            <a:fgClr>
              <a:schemeClr val="bg1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8" name="carta 1"/>
          <p:cNvSpPr/>
          <p:nvPr/>
        </p:nvSpPr>
        <p:spPr>
          <a:xfrm>
            <a:off x="6053616" y="187139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 b="1" dirty="0">
              <a:solidFill>
                <a:schemeClr val="tx1"/>
              </a:solidFill>
            </a:endParaRPr>
          </a:p>
          <a:p>
            <a:pPr algn="ctr"/>
            <a:r>
              <a:rPr lang="es-MX" sz="2400" b="1" dirty="0" err="1">
                <a:solidFill>
                  <a:schemeClr val="tx1"/>
                </a:solidFill>
              </a:rPr>
              <a:t>Nu</a:t>
            </a:r>
            <a:endParaRPr lang="es-MX" sz="2400" b="1" dirty="0">
              <a:solidFill>
                <a:schemeClr val="tx1"/>
              </a:solidFill>
            </a:endParaRPr>
          </a:p>
          <a:p>
            <a:pPr algn="ctr"/>
            <a:r>
              <a:rPr lang="es-MX" sz="2400" b="1" dirty="0" err="1">
                <a:solidFill>
                  <a:schemeClr val="tx1"/>
                </a:solidFill>
              </a:rPr>
              <a:t>nu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39" name="tapa 1"/>
          <p:cNvSpPr/>
          <p:nvPr/>
        </p:nvSpPr>
        <p:spPr>
          <a:xfrm>
            <a:off x="6090415" y="1871392"/>
            <a:ext cx="1080000" cy="1440000"/>
          </a:xfrm>
          <a:prstGeom prst="rect">
            <a:avLst/>
          </a:prstGeom>
          <a:pattFill prst="solidDmnd">
            <a:fgClr>
              <a:schemeClr val="bg1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6" name="carta 1"/>
          <p:cNvSpPr/>
          <p:nvPr/>
        </p:nvSpPr>
        <p:spPr>
          <a:xfrm>
            <a:off x="8248041" y="187139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No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147" name="tapa 1"/>
          <p:cNvSpPr/>
          <p:nvPr/>
        </p:nvSpPr>
        <p:spPr>
          <a:xfrm>
            <a:off x="8280687" y="1871392"/>
            <a:ext cx="1080000" cy="1440000"/>
          </a:xfrm>
          <a:prstGeom prst="rect">
            <a:avLst/>
          </a:prstGeom>
          <a:pattFill prst="solidDmnd">
            <a:fgClr>
              <a:schemeClr val="bg1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8" name="carta 1"/>
          <p:cNvSpPr/>
          <p:nvPr/>
        </p:nvSpPr>
        <p:spPr>
          <a:xfrm>
            <a:off x="8248041" y="3571334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No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149" name="tapa 1"/>
          <p:cNvSpPr/>
          <p:nvPr/>
        </p:nvSpPr>
        <p:spPr>
          <a:xfrm>
            <a:off x="8280687" y="3571334"/>
            <a:ext cx="1080000" cy="1440000"/>
          </a:xfrm>
          <a:prstGeom prst="rect">
            <a:avLst/>
          </a:prstGeom>
          <a:pattFill prst="solidDmnd">
            <a:fgClr>
              <a:schemeClr val="bg1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6" name="carta 1"/>
          <p:cNvSpPr/>
          <p:nvPr/>
        </p:nvSpPr>
        <p:spPr>
          <a:xfrm>
            <a:off x="10476891" y="3571334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Ni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ni</a:t>
            </a:r>
          </a:p>
        </p:txBody>
      </p:sp>
      <p:sp>
        <p:nvSpPr>
          <p:cNvPr id="157" name="tapa 1"/>
          <p:cNvSpPr/>
          <p:nvPr/>
        </p:nvSpPr>
        <p:spPr>
          <a:xfrm>
            <a:off x="10509537" y="3571334"/>
            <a:ext cx="1080000" cy="1440000"/>
          </a:xfrm>
          <a:prstGeom prst="rect">
            <a:avLst/>
          </a:prstGeom>
          <a:pattFill prst="solidDmnd">
            <a:fgClr>
              <a:schemeClr val="bg1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8" name="carta 1"/>
          <p:cNvSpPr/>
          <p:nvPr/>
        </p:nvSpPr>
        <p:spPr>
          <a:xfrm>
            <a:off x="10476891" y="5271276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Ni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ni</a:t>
            </a:r>
          </a:p>
        </p:txBody>
      </p:sp>
      <p:sp>
        <p:nvSpPr>
          <p:cNvPr id="159" name="tapa 1"/>
          <p:cNvSpPr/>
          <p:nvPr/>
        </p:nvSpPr>
        <p:spPr>
          <a:xfrm>
            <a:off x="10509537" y="5271276"/>
            <a:ext cx="1080000" cy="1440000"/>
          </a:xfrm>
          <a:prstGeom prst="rect">
            <a:avLst/>
          </a:prstGeom>
          <a:pattFill prst="solidDmnd">
            <a:fgClr>
              <a:schemeClr val="bg1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2" name="CuadroTexto 41"/>
          <p:cNvSpPr txBox="1"/>
          <p:nvPr/>
        </p:nvSpPr>
        <p:spPr>
          <a:xfrm>
            <a:off x="0" y="2019300"/>
            <a:ext cx="9525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 err="1"/>
              <a:t>Nn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925873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7" grpId="0" animBg="1"/>
      <p:bldP spid="67" grpId="1" animBg="1"/>
      <p:bldP spid="125" grpId="0" animBg="1"/>
      <p:bldP spid="125" grpId="1" animBg="1"/>
      <p:bldP spid="127" grpId="0" animBg="1"/>
      <p:bldP spid="127" grpId="1" animBg="1"/>
      <p:bldP spid="137" grpId="0" animBg="1"/>
      <p:bldP spid="137" grpId="1" animBg="1"/>
      <p:bldP spid="139" grpId="0" animBg="1"/>
      <p:bldP spid="139" grpId="1" animBg="1"/>
      <p:bldP spid="147" grpId="0" animBg="1"/>
      <p:bldP spid="147" grpId="1" animBg="1"/>
      <p:bldP spid="149" grpId="0" animBg="1"/>
      <p:bldP spid="149" grpId="1" animBg="1"/>
      <p:bldP spid="157" grpId="0" animBg="1"/>
      <p:bldP spid="157" grpId="1" animBg="1"/>
      <p:bldP spid="159" grpId="0" animBg="1"/>
      <p:bldP spid="15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rta 1"/>
          <p:cNvSpPr/>
          <p:nvPr/>
        </p:nvSpPr>
        <p:spPr>
          <a:xfrm>
            <a:off x="1595916" y="17145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Ci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ci</a:t>
            </a:r>
            <a:r>
              <a:rPr lang="es-MX" sz="28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tapa 1"/>
          <p:cNvSpPr/>
          <p:nvPr/>
        </p:nvSpPr>
        <p:spPr>
          <a:xfrm>
            <a:off x="1579590" y="187779"/>
            <a:ext cx="1080000" cy="1440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2" name="carta 1"/>
          <p:cNvSpPr/>
          <p:nvPr/>
        </p:nvSpPr>
        <p:spPr>
          <a:xfrm>
            <a:off x="3790341" y="187139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Cu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cu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23" name="tapa 1"/>
          <p:cNvSpPr/>
          <p:nvPr/>
        </p:nvSpPr>
        <p:spPr>
          <a:xfrm>
            <a:off x="3774015" y="1887721"/>
            <a:ext cx="1080000" cy="1440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4" name="carta 1"/>
          <p:cNvSpPr/>
          <p:nvPr/>
        </p:nvSpPr>
        <p:spPr>
          <a:xfrm>
            <a:off x="1765598" y="4142834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Cu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cu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25" name="tapa 1"/>
          <p:cNvSpPr/>
          <p:nvPr/>
        </p:nvSpPr>
        <p:spPr>
          <a:xfrm>
            <a:off x="1765601" y="4159163"/>
            <a:ext cx="1080000" cy="1440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6" name="carta 1"/>
          <p:cNvSpPr/>
          <p:nvPr/>
        </p:nvSpPr>
        <p:spPr>
          <a:xfrm>
            <a:off x="6019191" y="17145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Ce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ce</a:t>
            </a:r>
          </a:p>
        </p:txBody>
      </p:sp>
      <p:sp>
        <p:nvSpPr>
          <p:cNvPr id="137" name="tapa 1"/>
          <p:cNvSpPr/>
          <p:nvPr/>
        </p:nvSpPr>
        <p:spPr>
          <a:xfrm>
            <a:off x="6002865" y="187779"/>
            <a:ext cx="1080000" cy="1440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2" name="carta 1"/>
          <p:cNvSpPr/>
          <p:nvPr/>
        </p:nvSpPr>
        <p:spPr>
          <a:xfrm>
            <a:off x="4843534" y="4438519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Ci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ci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43" name="tapa 1"/>
          <p:cNvSpPr/>
          <p:nvPr/>
        </p:nvSpPr>
        <p:spPr>
          <a:xfrm>
            <a:off x="4827205" y="4422190"/>
            <a:ext cx="1080000" cy="1440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4" name="carta 1"/>
          <p:cNvSpPr/>
          <p:nvPr/>
        </p:nvSpPr>
        <p:spPr>
          <a:xfrm>
            <a:off x="8248041" y="17145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Co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co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45" name="tapa 1"/>
          <p:cNvSpPr/>
          <p:nvPr/>
        </p:nvSpPr>
        <p:spPr>
          <a:xfrm>
            <a:off x="8231715" y="187779"/>
            <a:ext cx="1080000" cy="1440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8" name="carta 1"/>
          <p:cNvSpPr/>
          <p:nvPr/>
        </p:nvSpPr>
        <p:spPr>
          <a:xfrm>
            <a:off x="7398956" y="259162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Co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co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49" name="tapa 1"/>
          <p:cNvSpPr/>
          <p:nvPr/>
        </p:nvSpPr>
        <p:spPr>
          <a:xfrm>
            <a:off x="7396281" y="2579308"/>
            <a:ext cx="1080000" cy="1440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50" name="carta 1"/>
          <p:cNvSpPr/>
          <p:nvPr/>
        </p:nvSpPr>
        <p:spPr>
          <a:xfrm>
            <a:off x="8362341" y="4699776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Ca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ca</a:t>
            </a:r>
          </a:p>
        </p:txBody>
      </p:sp>
      <p:sp>
        <p:nvSpPr>
          <p:cNvPr id="151" name="tapa 1"/>
          <p:cNvSpPr/>
          <p:nvPr/>
        </p:nvSpPr>
        <p:spPr>
          <a:xfrm>
            <a:off x="8346015" y="4716105"/>
            <a:ext cx="1080000" cy="1440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4" name="carta 1"/>
          <p:cNvSpPr/>
          <p:nvPr/>
        </p:nvSpPr>
        <p:spPr>
          <a:xfrm>
            <a:off x="10476891" y="187139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Ce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ce</a:t>
            </a:r>
          </a:p>
        </p:txBody>
      </p:sp>
      <p:sp>
        <p:nvSpPr>
          <p:cNvPr id="155" name="tapa 1"/>
          <p:cNvSpPr/>
          <p:nvPr/>
        </p:nvSpPr>
        <p:spPr>
          <a:xfrm>
            <a:off x="10460565" y="1887721"/>
            <a:ext cx="1080000" cy="1440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6" name="carta 1"/>
          <p:cNvSpPr/>
          <p:nvPr/>
        </p:nvSpPr>
        <p:spPr>
          <a:xfrm>
            <a:off x="10574864" y="5106219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Ca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ca</a:t>
            </a:r>
          </a:p>
        </p:txBody>
      </p:sp>
      <p:sp>
        <p:nvSpPr>
          <p:cNvPr id="157" name="tapa 1"/>
          <p:cNvSpPr/>
          <p:nvPr/>
        </p:nvSpPr>
        <p:spPr>
          <a:xfrm>
            <a:off x="10588517" y="5122549"/>
            <a:ext cx="1080000" cy="1440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B63A49A-AEA9-0136-B8DF-14967F912BA8}"/>
              </a:ext>
            </a:extLst>
          </p:cNvPr>
          <p:cNvSpPr/>
          <p:nvPr/>
        </p:nvSpPr>
        <p:spPr>
          <a:xfrm>
            <a:off x="0" y="2820378"/>
            <a:ext cx="8418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Cc</a:t>
            </a:r>
            <a:endParaRPr lang="es-E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9149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23" grpId="0" animBg="1"/>
      <p:bldP spid="123" grpId="1" animBg="1"/>
      <p:bldP spid="125" grpId="0" animBg="1"/>
      <p:bldP spid="125" grpId="1" animBg="1"/>
      <p:bldP spid="137" grpId="0" animBg="1"/>
      <p:bldP spid="137" grpId="1" animBg="1"/>
      <p:bldP spid="143" grpId="0" animBg="1"/>
      <p:bldP spid="143" grpId="1" animBg="1"/>
      <p:bldP spid="145" grpId="0" animBg="1"/>
      <p:bldP spid="145" grpId="1" animBg="1"/>
      <p:bldP spid="149" grpId="0" animBg="1"/>
      <p:bldP spid="149" grpId="1" animBg="1"/>
      <p:bldP spid="151" grpId="0" animBg="1"/>
      <p:bldP spid="151" grpId="1" animBg="1"/>
      <p:bldP spid="155" grpId="0" animBg="1"/>
      <p:bldP spid="155" grpId="1" animBg="1"/>
      <p:bldP spid="157" grpId="0" animBg="1"/>
      <p:bldP spid="157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CD192D"/>
            </a:gs>
            <a:gs pos="3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carta 1"/>
          <p:cNvSpPr/>
          <p:nvPr/>
        </p:nvSpPr>
        <p:spPr>
          <a:xfrm>
            <a:off x="1561491" y="187139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De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de</a:t>
            </a:r>
          </a:p>
        </p:txBody>
      </p:sp>
      <p:sp>
        <p:nvSpPr>
          <p:cNvPr id="67" name="tapa 1"/>
          <p:cNvSpPr/>
          <p:nvPr/>
        </p:nvSpPr>
        <p:spPr>
          <a:xfrm>
            <a:off x="1571696" y="1857104"/>
            <a:ext cx="1080000" cy="1440000"/>
          </a:xfrm>
          <a:prstGeom prst="rect">
            <a:avLst/>
          </a:prstGeom>
          <a:pattFill prst="solidDmnd">
            <a:fgClr>
              <a:schemeClr val="tx1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8" name="carta 1"/>
          <p:cNvSpPr/>
          <p:nvPr/>
        </p:nvSpPr>
        <p:spPr>
          <a:xfrm>
            <a:off x="1561491" y="3571334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schemeClr val="tx1"/>
                </a:solidFill>
              </a:rPr>
              <a:t>Du</a:t>
            </a:r>
          </a:p>
          <a:p>
            <a:pPr algn="ctr"/>
            <a:r>
              <a:rPr lang="es-MX" sz="2400" b="1" dirty="0">
                <a:solidFill>
                  <a:schemeClr val="tx1"/>
                </a:solidFill>
              </a:rPr>
              <a:t>du</a:t>
            </a:r>
          </a:p>
        </p:txBody>
      </p:sp>
      <p:sp>
        <p:nvSpPr>
          <p:cNvPr id="69" name="tapa 1"/>
          <p:cNvSpPr/>
          <p:nvPr/>
        </p:nvSpPr>
        <p:spPr>
          <a:xfrm>
            <a:off x="1571696" y="3557046"/>
            <a:ext cx="1080000" cy="1440000"/>
          </a:xfrm>
          <a:prstGeom prst="rect">
            <a:avLst/>
          </a:prstGeom>
          <a:pattFill prst="solidDmnd">
            <a:fgClr>
              <a:schemeClr val="tx1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0" name="carta 1"/>
          <p:cNvSpPr/>
          <p:nvPr/>
        </p:nvSpPr>
        <p:spPr>
          <a:xfrm>
            <a:off x="3790341" y="17145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Do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do</a:t>
            </a:r>
          </a:p>
        </p:txBody>
      </p:sp>
      <p:sp>
        <p:nvSpPr>
          <p:cNvPr id="121" name="tapa 1"/>
          <p:cNvSpPr/>
          <p:nvPr/>
        </p:nvSpPr>
        <p:spPr>
          <a:xfrm>
            <a:off x="3800546" y="157162"/>
            <a:ext cx="1080000" cy="1440000"/>
          </a:xfrm>
          <a:prstGeom prst="rect">
            <a:avLst/>
          </a:prstGeom>
          <a:pattFill prst="solidDmnd">
            <a:fgClr>
              <a:schemeClr val="tx1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6" name="carta 1"/>
          <p:cNvSpPr/>
          <p:nvPr/>
        </p:nvSpPr>
        <p:spPr>
          <a:xfrm>
            <a:off x="3824766" y="522370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Du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du</a:t>
            </a:r>
          </a:p>
        </p:txBody>
      </p:sp>
      <p:sp>
        <p:nvSpPr>
          <p:cNvPr id="127" name="tapa 1"/>
          <p:cNvSpPr/>
          <p:nvPr/>
        </p:nvSpPr>
        <p:spPr>
          <a:xfrm>
            <a:off x="3834971" y="5209414"/>
            <a:ext cx="1080000" cy="1440000"/>
          </a:xfrm>
          <a:prstGeom prst="rect">
            <a:avLst/>
          </a:prstGeom>
          <a:pattFill prst="solidDmnd">
            <a:fgClr>
              <a:schemeClr val="tx1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8" name="carta 1"/>
          <p:cNvSpPr/>
          <p:nvPr/>
        </p:nvSpPr>
        <p:spPr>
          <a:xfrm>
            <a:off x="6053616" y="187139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Do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do</a:t>
            </a:r>
          </a:p>
        </p:txBody>
      </p:sp>
      <p:sp>
        <p:nvSpPr>
          <p:cNvPr id="139" name="tapa 1"/>
          <p:cNvSpPr/>
          <p:nvPr/>
        </p:nvSpPr>
        <p:spPr>
          <a:xfrm>
            <a:off x="6067974" y="1857104"/>
            <a:ext cx="1080000" cy="1440000"/>
          </a:xfrm>
          <a:prstGeom prst="rect">
            <a:avLst/>
          </a:prstGeom>
          <a:pattFill prst="solidDmnd">
            <a:fgClr>
              <a:schemeClr val="tx1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0" name="carta 1"/>
          <p:cNvSpPr/>
          <p:nvPr/>
        </p:nvSpPr>
        <p:spPr>
          <a:xfrm>
            <a:off x="6019191" y="3571334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schemeClr val="tx1"/>
                </a:solidFill>
              </a:rPr>
              <a:t>Da</a:t>
            </a:r>
          </a:p>
          <a:p>
            <a:pPr algn="ctr"/>
            <a:r>
              <a:rPr lang="es-MX" sz="2400" b="1" dirty="0">
                <a:solidFill>
                  <a:schemeClr val="tx1"/>
                </a:solidFill>
              </a:rPr>
              <a:t>da</a:t>
            </a:r>
          </a:p>
        </p:txBody>
      </p:sp>
      <p:sp>
        <p:nvSpPr>
          <p:cNvPr id="141" name="tapa 1"/>
          <p:cNvSpPr/>
          <p:nvPr/>
        </p:nvSpPr>
        <p:spPr>
          <a:xfrm>
            <a:off x="6029396" y="3557046"/>
            <a:ext cx="1080000" cy="1440000"/>
          </a:xfrm>
          <a:prstGeom prst="rect">
            <a:avLst/>
          </a:prstGeom>
          <a:pattFill prst="solidDmnd">
            <a:fgClr>
              <a:schemeClr val="tx1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4" name="carta 1"/>
          <p:cNvSpPr/>
          <p:nvPr/>
        </p:nvSpPr>
        <p:spPr>
          <a:xfrm>
            <a:off x="8248041" y="17145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Da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da</a:t>
            </a:r>
          </a:p>
        </p:txBody>
      </p:sp>
      <p:sp>
        <p:nvSpPr>
          <p:cNvPr id="145" name="tapa 1"/>
          <p:cNvSpPr/>
          <p:nvPr/>
        </p:nvSpPr>
        <p:spPr>
          <a:xfrm>
            <a:off x="8258246" y="157162"/>
            <a:ext cx="1080000" cy="1440000"/>
          </a:xfrm>
          <a:prstGeom prst="rect">
            <a:avLst/>
          </a:prstGeom>
          <a:pattFill prst="solidDmnd">
            <a:fgClr>
              <a:schemeClr val="tx1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0" name="carta 1"/>
          <p:cNvSpPr/>
          <p:nvPr/>
        </p:nvSpPr>
        <p:spPr>
          <a:xfrm>
            <a:off x="8276757" y="522370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Di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di</a:t>
            </a:r>
          </a:p>
        </p:txBody>
      </p:sp>
      <p:sp>
        <p:nvSpPr>
          <p:cNvPr id="151" name="tapa 1"/>
          <p:cNvSpPr/>
          <p:nvPr/>
        </p:nvSpPr>
        <p:spPr>
          <a:xfrm>
            <a:off x="8287274" y="5242474"/>
            <a:ext cx="1080000" cy="1440000"/>
          </a:xfrm>
          <a:prstGeom prst="rect">
            <a:avLst/>
          </a:prstGeom>
          <a:pattFill prst="solidDmnd">
            <a:fgClr>
              <a:schemeClr val="tx1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4" name="carta 1"/>
          <p:cNvSpPr/>
          <p:nvPr/>
        </p:nvSpPr>
        <p:spPr>
          <a:xfrm>
            <a:off x="10476891" y="187139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Di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di</a:t>
            </a:r>
          </a:p>
        </p:txBody>
      </p:sp>
      <p:sp>
        <p:nvSpPr>
          <p:cNvPr id="155" name="tapa 1"/>
          <p:cNvSpPr/>
          <p:nvPr/>
        </p:nvSpPr>
        <p:spPr>
          <a:xfrm>
            <a:off x="10487096" y="1857104"/>
            <a:ext cx="1080000" cy="1440000"/>
          </a:xfrm>
          <a:prstGeom prst="rect">
            <a:avLst/>
          </a:prstGeom>
          <a:pattFill prst="solidDmnd">
            <a:fgClr>
              <a:schemeClr val="tx1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6" name="carta 1"/>
          <p:cNvSpPr/>
          <p:nvPr/>
        </p:nvSpPr>
        <p:spPr>
          <a:xfrm>
            <a:off x="10476891" y="3571334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De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de</a:t>
            </a:r>
          </a:p>
        </p:txBody>
      </p:sp>
      <p:sp>
        <p:nvSpPr>
          <p:cNvPr id="157" name="tapa 1"/>
          <p:cNvSpPr/>
          <p:nvPr/>
        </p:nvSpPr>
        <p:spPr>
          <a:xfrm>
            <a:off x="10487096" y="3557046"/>
            <a:ext cx="1080000" cy="1440000"/>
          </a:xfrm>
          <a:prstGeom prst="rect">
            <a:avLst/>
          </a:prstGeom>
          <a:pattFill prst="solidDmnd">
            <a:fgClr>
              <a:schemeClr val="tx1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2" name="CuadroTexto 41"/>
          <p:cNvSpPr txBox="1"/>
          <p:nvPr/>
        </p:nvSpPr>
        <p:spPr>
          <a:xfrm>
            <a:off x="174171" y="2100942"/>
            <a:ext cx="9525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 err="1"/>
              <a:t>Dd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562270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</p:childTnLst>
        </p:cTn>
      </p:par>
    </p:tnLst>
    <p:bldLst>
      <p:bldP spid="67" grpId="0" animBg="1"/>
      <p:bldP spid="67" grpId="1" animBg="1"/>
      <p:bldP spid="69" grpId="0" animBg="1"/>
      <p:bldP spid="69" grpId="1" animBg="1"/>
      <p:bldP spid="121" grpId="0" animBg="1"/>
      <p:bldP spid="121" grpId="1" animBg="1"/>
      <p:bldP spid="127" grpId="0" animBg="1"/>
      <p:bldP spid="127" grpId="1" animBg="1"/>
      <p:bldP spid="139" grpId="0" animBg="1"/>
      <p:bldP spid="139" grpId="1" animBg="1"/>
      <p:bldP spid="141" grpId="0" animBg="1"/>
      <p:bldP spid="141" grpId="1" animBg="1"/>
      <p:bldP spid="145" grpId="0" animBg="1"/>
      <p:bldP spid="145" grpId="1" animBg="1"/>
      <p:bldP spid="151" grpId="0" animBg="1"/>
      <p:bldP spid="151" grpId="1" animBg="1"/>
      <p:bldP spid="155" grpId="0" animBg="1"/>
      <p:bldP spid="155" grpId="1" animBg="1"/>
      <p:bldP spid="157" grpId="0" animBg="1"/>
      <p:bldP spid="15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0">
              <a:srgbClr val="00B0F0"/>
            </a:gs>
            <a:gs pos="25000">
              <a:schemeClr val="accent5">
                <a:lumMod val="70000"/>
              </a:schemeClr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rta 1">
            <a:extLst>
              <a:ext uri="{FF2B5EF4-FFF2-40B4-BE49-F238E27FC236}">
                <a16:creationId xmlns:a16="http://schemas.microsoft.com/office/drawing/2014/main" id="{DCECE923-B2DA-D749-2200-5A9C72BA67E9}"/>
              </a:ext>
            </a:extLst>
          </p:cNvPr>
          <p:cNvSpPr/>
          <p:nvPr/>
        </p:nvSpPr>
        <p:spPr>
          <a:xfrm>
            <a:off x="1595916" y="17145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Vo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vo</a:t>
            </a:r>
            <a:r>
              <a:rPr lang="es-MX" sz="28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tapa 1">
            <a:extLst>
              <a:ext uri="{FF2B5EF4-FFF2-40B4-BE49-F238E27FC236}">
                <a16:creationId xmlns:a16="http://schemas.microsoft.com/office/drawing/2014/main" id="{94A8F41D-93FD-7C24-3807-0423BC2BE780}"/>
              </a:ext>
            </a:extLst>
          </p:cNvPr>
          <p:cNvSpPr/>
          <p:nvPr/>
        </p:nvSpPr>
        <p:spPr>
          <a:xfrm>
            <a:off x="1624032" y="185964"/>
            <a:ext cx="1045182" cy="1440000"/>
          </a:xfrm>
          <a:prstGeom prst="rect">
            <a:avLst/>
          </a:prstGeom>
          <a:pattFill prst="lgCheck">
            <a:fgClr>
              <a:srgbClr val="00B0F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arta 1">
            <a:extLst>
              <a:ext uri="{FF2B5EF4-FFF2-40B4-BE49-F238E27FC236}">
                <a16:creationId xmlns:a16="http://schemas.microsoft.com/office/drawing/2014/main" id="{1B7E4C40-5B20-2993-E6DB-1A8CB9E33B14}"/>
              </a:ext>
            </a:extLst>
          </p:cNvPr>
          <p:cNvSpPr/>
          <p:nvPr/>
        </p:nvSpPr>
        <p:spPr>
          <a:xfrm>
            <a:off x="6235091" y="507049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Ve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ve</a:t>
            </a:r>
          </a:p>
        </p:txBody>
      </p:sp>
      <p:sp>
        <p:nvSpPr>
          <p:cNvPr id="7" name="tapa 1">
            <a:extLst>
              <a:ext uri="{FF2B5EF4-FFF2-40B4-BE49-F238E27FC236}">
                <a16:creationId xmlns:a16="http://schemas.microsoft.com/office/drawing/2014/main" id="{3F2B1FAB-1052-D692-3172-634B52337CBC}"/>
              </a:ext>
            </a:extLst>
          </p:cNvPr>
          <p:cNvSpPr/>
          <p:nvPr/>
        </p:nvSpPr>
        <p:spPr>
          <a:xfrm>
            <a:off x="6249372" y="507050"/>
            <a:ext cx="1080000" cy="1440000"/>
          </a:xfrm>
          <a:prstGeom prst="rect">
            <a:avLst/>
          </a:prstGeom>
          <a:pattFill prst="lgCheck">
            <a:fgClr>
              <a:srgbClr val="00B0F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carta 1">
            <a:extLst>
              <a:ext uri="{FF2B5EF4-FFF2-40B4-BE49-F238E27FC236}">
                <a16:creationId xmlns:a16="http://schemas.microsoft.com/office/drawing/2014/main" id="{0DB6688D-30CB-88B7-CC0E-EAD32B50289B}"/>
              </a:ext>
            </a:extLst>
          </p:cNvPr>
          <p:cNvSpPr/>
          <p:nvPr/>
        </p:nvSpPr>
        <p:spPr>
          <a:xfrm>
            <a:off x="2002268" y="276235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err="1">
                <a:solidFill>
                  <a:schemeClr val="tx1"/>
                </a:solidFill>
              </a:rPr>
              <a:t>Vu</a:t>
            </a:r>
            <a:endParaRPr lang="es-MX" sz="2400" b="1" dirty="0">
              <a:solidFill>
                <a:schemeClr val="tx1"/>
              </a:solidFill>
            </a:endParaRPr>
          </a:p>
          <a:p>
            <a:pPr algn="ctr"/>
            <a:r>
              <a:rPr lang="es-MX" sz="2400" b="1" dirty="0" err="1">
                <a:solidFill>
                  <a:schemeClr val="tx1"/>
                </a:solidFill>
              </a:rPr>
              <a:t>vu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9" name="tapa 1">
            <a:extLst>
              <a:ext uri="{FF2B5EF4-FFF2-40B4-BE49-F238E27FC236}">
                <a16:creationId xmlns:a16="http://schemas.microsoft.com/office/drawing/2014/main" id="{EC7FFF9D-9935-5A6A-0AAF-31A9B0D2DDFB}"/>
              </a:ext>
            </a:extLst>
          </p:cNvPr>
          <p:cNvSpPr/>
          <p:nvPr/>
        </p:nvSpPr>
        <p:spPr>
          <a:xfrm>
            <a:off x="2019827" y="2781903"/>
            <a:ext cx="1080000" cy="1440000"/>
          </a:xfrm>
          <a:prstGeom prst="rect">
            <a:avLst/>
          </a:prstGeom>
          <a:pattFill prst="lgCheck">
            <a:fgClr>
              <a:srgbClr val="00B0F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carta 1">
            <a:extLst>
              <a:ext uri="{FF2B5EF4-FFF2-40B4-BE49-F238E27FC236}">
                <a16:creationId xmlns:a16="http://schemas.microsoft.com/office/drawing/2014/main" id="{2DCB1A5E-7D72-2DF8-CEFB-88317E31C11D}"/>
              </a:ext>
            </a:extLst>
          </p:cNvPr>
          <p:cNvSpPr/>
          <p:nvPr/>
        </p:nvSpPr>
        <p:spPr>
          <a:xfrm>
            <a:off x="879319" y="5039047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Vu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vu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1" name="tapa 1">
            <a:extLst>
              <a:ext uri="{FF2B5EF4-FFF2-40B4-BE49-F238E27FC236}">
                <a16:creationId xmlns:a16="http://schemas.microsoft.com/office/drawing/2014/main" id="{ED5A9B10-1346-1A16-B20D-EBF791194379}"/>
              </a:ext>
            </a:extLst>
          </p:cNvPr>
          <p:cNvSpPr/>
          <p:nvPr/>
        </p:nvSpPr>
        <p:spPr>
          <a:xfrm>
            <a:off x="879085" y="5039049"/>
            <a:ext cx="1080000" cy="1440000"/>
          </a:xfrm>
          <a:prstGeom prst="rect">
            <a:avLst/>
          </a:prstGeom>
          <a:pattFill prst="lgCheck">
            <a:fgClr>
              <a:srgbClr val="00B0F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carta 1">
            <a:extLst>
              <a:ext uri="{FF2B5EF4-FFF2-40B4-BE49-F238E27FC236}">
                <a16:creationId xmlns:a16="http://schemas.microsoft.com/office/drawing/2014/main" id="{A8163426-FBE0-24AE-8DF2-79BB700D28BD}"/>
              </a:ext>
            </a:extLst>
          </p:cNvPr>
          <p:cNvSpPr/>
          <p:nvPr/>
        </p:nvSpPr>
        <p:spPr>
          <a:xfrm>
            <a:off x="3979028" y="867857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Ve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ve</a:t>
            </a:r>
          </a:p>
        </p:txBody>
      </p:sp>
      <p:sp>
        <p:nvSpPr>
          <p:cNvPr id="13" name="tapa 1">
            <a:extLst>
              <a:ext uri="{FF2B5EF4-FFF2-40B4-BE49-F238E27FC236}">
                <a16:creationId xmlns:a16="http://schemas.microsoft.com/office/drawing/2014/main" id="{157F881A-EDD8-47B4-8FAA-D31970425B1C}"/>
              </a:ext>
            </a:extLst>
          </p:cNvPr>
          <p:cNvSpPr/>
          <p:nvPr/>
        </p:nvSpPr>
        <p:spPr>
          <a:xfrm>
            <a:off x="3996589" y="887182"/>
            <a:ext cx="1080000" cy="1440000"/>
          </a:xfrm>
          <a:prstGeom prst="rect">
            <a:avLst/>
          </a:prstGeom>
          <a:pattFill prst="lgCheck">
            <a:fgClr>
              <a:srgbClr val="00B0F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4" name="carta 1">
            <a:extLst>
              <a:ext uri="{FF2B5EF4-FFF2-40B4-BE49-F238E27FC236}">
                <a16:creationId xmlns:a16="http://schemas.microsoft.com/office/drawing/2014/main" id="{72CEE7D5-550F-115E-CC5E-977C5F9A401F}"/>
              </a:ext>
            </a:extLst>
          </p:cNvPr>
          <p:cNvSpPr/>
          <p:nvPr/>
        </p:nvSpPr>
        <p:spPr>
          <a:xfrm>
            <a:off x="4925560" y="4826468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Va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va</a:t>
            </a:r>
          </a:p>
        </p:txBody>
      </p:sp>
      <p:sp>
        <p:nvSpPr>
          <p:cNvPr id="15" name="tapa 1">
            <a:extLst>
              <a:ext uri="{FF2B5EF4-FFF2-40B4-BE49-F238E27FC236}">
                <a16:creationId xmlns:a16="http://schemas.microsoft.com/office/drawing/2014/main" id="{34B9EA7D-7BA1-F606-CC9C-3855F5C9A95D}"/>
              </a:ext>
            </a:extLst>
          </p:cNvPr>
          <p:cNvSpPr/>
          <p:nvPr/>
        </p:nvSpPr>
        <p:spPr>
          <a:xfrm>
            <a:off x="4938087" y="4826242"/>
            <a:ext cx="1080000" cy="1440000"/>
          </a:xfrm>
          <a:prstGeom prst="rect">
            <a:avLst/>
          </a:prstGeom>
          <a:pattFill prst="lgCheck">
            <a:fgClr>
              <a:srgbClr val="00B0F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carta 1">
            <a:extLst>
              <a:ext uri="{FF2B5EF4-FFF2-40B4-BE49-F238E27FC236}">
                <a16:creationId xmlns:a16="http://schemas.microsoft.com/office/drawing/2014/main" id="{09533A34-9DD4-AC61-CEB9-90AD6B6127E5}"/>
              </a:ext>
            </a:extLst>
          </p:cNvPr>
          <p:cNvSpPr/>
          <p:nvPr/>
        </p:nvSpPr>
        <p:spPr>
          <a:xfrm>
            <a:off x="8776906" y="5097105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schemeClr val="tx1"/>
                </a:solidFill>
              </a:rPr>
              <a:t>Vo</a:t>
            </a:r>
          </a:p>
          <a:p>
            <a:pPr algn="ctr"/>
            <a:r>
              <a:rPr lang="es-MX" sz="2400" b="1" dirty="0" err="1">
                <a:solidFill>
                  <a:schemeClr val="tx1"/>
                </a:solidFill>
              </a:rPr>
              <a:t>vo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7" name="tapa 1">
            <a:extLst>
              <a:ext uri="{FF2B5EF4-FFF2-40B4-BE49-F238E27FC236}">
                <a16:creationId xmlns:a16="http://schemas.microsoft.com/office/drawing/2014/main" id="{5E7258CD-6D88-9E49-53FD-CCAAB1885DC2}"/>
              </a:ext>
            </a:extLst>
          </p:cNvPr>
          <p:cNvSpPr/>
          <p:nvPr/>
        </p:nvSpPr>
        <p:spPr>
          <a:xfrm>
            <a:off x="8791412" y="5082817"/>
            <a:ext cx="1080000" cy="1440000"/>
          </a:xfrm>
          <a:prstGeom prst="rect">
            <a:avLst/>
          </a:prstGeom>
          <a:pattFill prst="lgCheck">
            <a:fgClr>
              <a:srgbClr val="00B0F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carta 1">
            <a:extLst>
              <a:ext uri="{FF2B5EF4-FFF2-40B4-BE49-F238E27FC236}">
                <a16:creationId xmlns:a16="http://schemas.microsoft.com/office/drawing/2014/main" id="{FCD7F966-84E9-228D-0DED-D2C44E6D30C4}"/>
              </a:ext>
            </a:extLst>
          </p:cNvPr>
          <p:cNvSpPr/>
          <p:nvPr/>
        </p:nvSpPr>
        <p:spPr>
          <a:xfrm>
            <a:off x="9975242" y="594136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Vi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vi</a:t>
            </a:r>
          </a:p>
        </p:txBody>
      </p:sp>
      <p:sp>
        <p:nvSpPr>
          <p:cNvPr id="19" name="tapa 1">
            <a:extLst>
              <a:ext uri="{FF2B5EF4-FFF2-40B4-BE49-F238E27FC236}">
                <a16:creationId xmlns:a16="http://schemas.microsoft.com/office/drawing/2014/main" id="{B72DE6B1-8486-32AB-A79A-61482D37680D}"/>
              </a:ext>
            </a:extLst>
          </p:cNvPr>
          <p:cNvSpPr/>
          <p:nvPr/>
        </p:nvSpPr>
        <p:spPr>
          <a:xfrm>
            <a:off x="10018323" y="594135"/>
            <a:ext cx="1080000" cy="1440000"/>
          </a:xfrm>
          <a:prstGeom prst="rect">
            <a:avLst/>
          </a:prstGeom>
          <a:pattFill prst="lgCheck">
            <a:fgClr>
              <a:srgbClr val="00B0F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carta 1">
            <a:extLst>
              <a:ext uri="{FF2B5EF4-FFF2-40B4-BE49-F238E27FC236}">
                <a16:creationId xmlns:a16="http://schemas.microsoft.com/office/drawing/2014/main" id="{AD585CCD-4434-D176-2E5B-47588912AA19}"/>
              </a:ext>
            </a:extLst>
          </p:cNvPr>
          <p:cNvSpPr/>
          <p:nvPr/>
        </p:nvSpPr>
        <p:spPr>
          <a:xfrm>
            <a:off x="8941671" y="2498805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Vi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vi</a:t>
            </a:r>
          </a:p>
        </p:txBody>
      </p:sp>
      <p:sp>
        <p:nvSpPr>
          <p:cNvPr id="21" name="tapa 1">
            <a:extLst>
              <a:ext uri="{FF2B5EF4-FFF2-40B4-BE49-F238E27FC236}">
                <a16:creationId xmlns:a16="http://schemas.microsoft.com/office/drawing/2014/main" id="{1AD5EF54-E096-7FBE-509C-5B9AD3F29081}"/>
              </a:ext>
            </a:extLst>
          </p:cNvPr>
          <p:cNvSpPr/>
          <p:nvPr/>
        </p:nvSpPr>
        <p:spPr>
          <a:xfrm>
            <a:off x="8970466" y="2513318"/>
            <a:ext cx="1080000" cy="1440000"/>
          </a:xfrm>
          <a:prstGeom prst="rect">
            <a:avLst/>
          </a:prstGeom>
          <a:pattFill prst="lgCheck">
            <a:fgClr>
              <a:srgbClr val="00B0F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carta 1">
            <a:extLst>
              <a:ext uri="{FF2B5EF4-FFF2-40B4-BE49-F238E27FC236}">
                <a16:creationId xmlns:a16="http://schemas.microsoft.com/office/drawing/2014/main" id="{A3A46EEF-9F37-BAB9-999C-AF2B82DEF8DA}"/>
              </a:ext>
            </a:extLst>
          </p:cNvPr>
          <p:cNvSpPr/>
          <p:nvPr/>
        </p:nvSpPr>
        <p:spPr>
          <a:xfrm>
            <a:off x="10541299" y="4458476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Va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va</a:t>
            </a:r>
          </a:p>
        </p:txBody>
      </p:sp>
      <p:sp>
        <p:nvSpPr>
          <p:cNvPr id="23" name="tapa 1">
            <a:extLst>
              <a:ext uri="{FF2B5EF4-FFF2-40B4-BE49-F238E27FC236}">
                <a16:creationId xmlns:a16="http://schemas.microsoft.com/office/drawing/2014/main" id="{27D5C7BC-05E4-18C4-29A7-C517BDBE093F}"/>
              </a:ext>
            </a:extLst>
          </p:cNvPr>
          <p:cNvSpPr/>
          <p:nvPr/>
        </p:nvSpPr>
        <p:spPr>
          <a:xfrm>
            <a:off x="10555352" y="4472992"/>
            <a:ext cx="1080000" cy="1440000"/>
          </a:xfrm>
          <a:prstGeom prst="rect">
            <a:avLst/>
          </a:prstGeom>
          <a:pattFill prst="lgCheck">
            <a:fgClr>
              <a:srgbClr val="00B0F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EF71B406-94C7-A5CB-F8D8-9533FD9EB83B}"/>
              </a:ext>
            </a:extLst>
          </p:cNvPr>
          <p:cNvSpPr txBox="1"/>
          <p:nvPr/>
        </p:nvSpPr>
        <p:spPr>
          <a:xfrm>
            <a:off x="-582214" y="2944297"/>
            <a:ext cx="242530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6600" b="1" dirty="0" err="1"/>
              <a:t>Vv</a:t>
            </a:r>
            <a:endParaRPr lang="es-MX" sz="6600" b="1" dirty="0"/>
          </a:p>
        </p:txBody>
      </p:sp>
    </p:spTree>
    <p:extLst>
      <p:ext uri="{BB962C8B-B14F-4D97-AF65-F5344CB8AC3E}">
        <p14:creationId xmlns:p14="http://schemas.microsoft.com/office/powerpoint/2010/main" val="117381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7" grpId="1" animBg="1"/>
      <p:bldP spid="9" grpId="0" animBg="1"/>
      <p:bldP spid="9" grpId="1" animBg="1"/>
      <p:bldP spid="11" grpId="0" animBg="1"/>
      <p:bldP spid="11" grpId="1" animBg="1"/>
      <p:bldP spid="13" grpId="0" animBg="1"/>
      <p:bldP spid="13" grpId="1" animBg="1"/>
      <p:bldP spid="15" grpId="0" animBg="1"/>
      <p:bldP spid="15" grpId="1" animBg="1"/>
      <p:bldP spid="17" grpId="0" animBg="1"/>
      <p:bldP spid="17" grpId="1" animBg="1"/>
      <p:bldP spid="19" grpId="0" animBg="1"/>
      <p:bldP spid="19" grpId="1" animBg="1"/>
      <p:bldP spid="21" grpId="0" animBg="1"/>
      <p:bldP spid="21" grpId="1" animBg="1"/>
      <p:bldP spid="23" grpId="0" animBg="1"/>
      <p:bldP spid="23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B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rta 1">
            <a:extLst>
              <a:ext uri="{FF2B5EF4-FFF2-40B4-BE49-F238E27FC236}">
                <a16:creationId xmlns:a16="http://schemas.microsoft.com/office/drawing/2014/main" id="{2FBDA688-F9AC-DA10-1964-B7B7A2FAC4CC}"/>
              </a:ext>
            </a:extLst>
          </p:cNvPr>
          <p:cNvSpPr/>
          <p:nvPr/>
        </p:nvSpPr>
        <p:spPr>
          <a:xfrm>
            <a:off x="1595916" y="17145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Fa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fa</a:t>
            </a:r>
          </a:p>
        </p:txBody>
      </p:sp>
      <p:sp>
        <p:nvSpPr>
          <p:cNvPr id="5" name="tapa 1">
            <a:extLst>
              <a:ext uri="{FF2B5EF4-FFF2-40B4-BE49-F238E27FC236}">
                <a16:creationId xmlns:a16="http://schemas.microsoft.com/office/drawing/2014/main" id="{CFEFA7DD-5492-77B4-4284-33FF6E979221}"/>
              </a:ext>
            </a:extLst>
          </p:cNvPr>
          <p:cNvSpPr/>
          <p:nvPr/>
        </p:nvSpPr>
        <p:spPr>
          <a:xfrm>
            <a:off x="1595917" y="171450"/>
            <a:ext cx="1080000" cy="1440000"/>
          </a:xfrm>
          <a:prstGeom prst="rect">
            <a:avLst/>
          </a:prstGeom>
          <a:pattFill prst="dashHorz">
            <a:fgClr>
              <a:srgbClr val="FF0000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arta 1">
            <a:extLst>
              <a:ext uri="{FF2B5EF4-FFF2-40B4-BE49-F238E27FC236}">
                <a16:creationId xmlns:a16="http://schemas.microsoft.com/office/drawing/2014/main" id="{FA43E21A-088E-F089-58B8-D6B427720F96}"/>
              </a:ext>
            </a:extLst>
          </p:cNvPr>
          <p:cNvSpPr/>
          <p:nvPr/>
        </p:nvSpPr>
        <p:spPr>
          <a:xfrm>
            <a:off x="2571141" y="4337826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Fo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fo</a:t>
            </a:r>
          </a:p>
        </p:txBody>
      </p:sp>
      <p:sp>
        <p:nvSpPr>
          <p:cNvPr id="7" name="tapa 1">
            <a:extLst>
              <a:ext uri="{FF2B5EF4-FFF2-40B4-BE49-F238E27FC236}">
                <a16:creationId xmlns:a16="http://schemas.microsoft.com/office/drawing/2014/main" id="{38814CF1-96E7-F394-40B0-3FC3E3DB21F4}"/>
              </a:ext>
            </a:extLst>
          </p:cNvPr>
          <p:cNvSpPr/>
          <p:nvPr/>
        </p:nvSpPr>
        <p:spPr>
          <a:xfrm>
            <a:off x="2590192" y="4337826"/>
            <a:ext cx="1080000" cy="1440000"/>
          </a:xfrm>
          <a:prstGeom prst="rect">
            <a:avLst/>
          </a:prstGeom>
          <a:pattFill prst="dashHorz">
            <a:fgClr>
              <a:srgbClr val="FF0000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carta 1">
            <a:extLst>
              <a:ext uri="{FF2B5EF4-FFF2-40B4-BE49-F238E27FC236}">
                <a16:creationId xmlns:a16="http://schemas.microsoft.com/office/drawing/2014/main" id="{1BDF0D57-BECB-BD16-18A6-7E3C928AFF50}"/>
              </a:ext>
            </a:extLst>
          </p:cNvPr>
          <p:cNvSpPr/>
          <p:nvPr/>
        </p:nvSpPr>
        <p:spPr>
          <a:xfrm>
            <a:off x="4018941" y="105224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Fi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fi</a:t>
            </a:r>
          </a:p>
        </p:txBody>
      </p:sp>
      <p:sp>
        <p:nvSpPr>
          <p:cNvPr id="9" name="tapa 1">
            <a:extLst>
              <a:ext uri="{FF2B5EF4-FFF2-40B4-BE49-F238E27FC236}">
                <a16:creationId xmlns:a16="http://schemas.microsoft.com/office/drawing/2014/main" id="{998BCEB4-6757-12DD-C627-44095DA719BE}"/>
              </a:ext>
            </a:extLst>
          </p:cNvPr>
          <p:cNvSpPr/>
          <p:nvPr/>
        </p:nvSpPr>
        <p:spPr>
          <a:xfrm>
            <a:off x="3999892" y="1033192"/>
            <a:ext cx="1080000" cy="1440000"/>
          </a:xfrm>
          <a:prstGeom prst="rect">
            <a:avLst/>
          </a:prstGeom>
          <a:pattFill prst="dashHorz">
            <a:fgClr>
              <a:srgbClr val="FF0000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carta 1">
            <a:extLst>
              <a:ext uri="{FF2B5EF4-FFF2-40B4-BE49-F238E27FC236}">
                <a16:creationId xmlns:a16="http://schemas.microsoft.com/office/drawing/2014/main" id="{01DF91BB-3BB7-756A-B728-14FE4A104CCF}"/>
              </a:ext>
            </a:extLst>
          </p:cNvPr>
          <p:cNvSpPr/>
          <p:nvPr/>
        </p:nvSpPr>
        <p:spPr>
          <a:xfrm>
            <a:off x="6053616" y="187139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Fe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fe</a:t>
            </a:r>
          </a:p>
        </p:txBody>
      </p:sp>
      <p:sp>
        <p:nvSpPr>
          <p:cNvPr id="11" name="tapa 1">
            <a:extLst>
              <a:ext uri="{FF2B5EF4-FFF2-40B4-BE49-F238E27FC236}">
                <a16:creationId xmlns:a16="http://schemas.microsoft.com/office/drawing/2014/main" id="{8DEF52CF-F538-E4A4-ADE7-E3588BBEECC5}"/>
              </a:ext>
            </a:extLst>
          </p:cNvPr>
          <p:cNvSpPr/>
          <p:nvPr/>
        </p:nvSpPr>
        <p:spPr>
          <a:xfrm>
            <a:off x="6057770" y="1871392"/>
            <a:ext cx="1080000" cy="1440000"/>
          </a:xfrm>
          <a:prstGeom prst="rect">
            <a:avLst/>
          </a:prstGeom>
          <a:pattFill prst="dashHorz">
            <a:fgClr>
              <a:srgbClr val="FF0000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carta 1">
            <a:extLst>
              <a:ext uri="{FF2B5EF4-FFF2-40B4-BE49-F238E27FC236}">
                <a16:creationId xmlns:a16="http://schemas.microsoft.com/office/drawing/2014/main" id="{CA8C2697-2D24-4B39-6A3F-E2A19E90C92C}"/>
              </a:ext>
            </a:extLst>
          </p:cNvPr>
          <p:cNvSpPr/>
          <p:nvPr/>
        </p:nvSpPr>
        <p:spPr>
          <a:xfrm>
            <a:off x="4666641" y="3747276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Fe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fe</a:t>
            </a:r>
          </a:p>
        </p:txBody>
      </p:sp>
      <p:sp>
        <p:nvSpPr>
          <p:cNvPr id="13" name="tapa 1">
            <a:extLst>
              <a:ext uri="{FF2B5EF4-FFF2-40B4-BE49-F238E27FC236}">
                <a16:creationId xmlns:a16="http://schemas.microsoft.com/office/drawing/2014/main" id="{636144CB-BB63-471F-CFC0-B98166B413DB}"/>
              </a:ext>
            </a:extLst>
          </p:cNvPr>
          <p:cNvSpPr/>
          <p:nvPr/>
        </p:nvSpPr>
        <p:spPr>
          <a:xfrm>
            <a:off x="4647592" y="3747276"/>
            <a:ext cx="1080000" cy="1440000"/>
          </a:xfrm>
          <a:prstGeom prst="rect">
            <a:avLst/>
          </a:prstGeom>
          <a:pattFill prst="dashHorz">
            <a:fgClr>
              <a:srgbClr val="FF0000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carta 1">
            <a:extLst>
              <a:ext uri="{FF2B5EF4-FFF2-40B4-BE49-F238E27FC236}">
                <a16:creationId xmlns:a16="http://schemas.microsoft.com/office/drawing/2014/main" id="{BE5FDB09-86AA-BF6A-3503-E83F1B48280E}"/>
              </a:ext>
            </a:extLst>
          </p:cNvPr>
          <p:cNvSpPr/>
          <p:nvPr/>
        </p:nvSpPr>
        <p:spPr>
          <a:xfrm>
            <a:off x="7886091" y="82364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Fi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fi</a:t>
            </a:r>
          </a:p>
        </p:txBody>
      </p:sp>
      <p:sp>
        <p:nvSpPr>
          <p:cNvPr id="15" name="tapa 1">
            <a:extLst>
              <a:ext uri="{FF2B5EF4-FFF2-40B4-BE49-F238E27FC236}">
                <a16:creationId xmlns:a16="http://schemas.microsoft.com/office/drawing/2014/main" id="{8BA39D50-A372-9392-1EC7-5B1E5BD654F1}"/>
              </a:ext>
            </a:extLst>
          </p:cNvPr>
          <p:cNvSpPr/>
          <p:nvPr/>
        </p:nvSpPr>
        <p:spPr>
          <a:xfrm>
            <a:off x="7886092" y="823642"/>
            <a:ext cx="1080000" cy="1440000"/>
          </a:xfrm>
          <a:prstGeom prst="rect">
            <a:avLst/>
          </a:prstGeom>
          <a:pattFill prst="dashHorz">
            <a:fgClr>
              <a:srgbClr val="FF0000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carta 1">
            <a:extLst>
              <a:ext uri="{FF2B5EF4-FFF2-40B4-BE49-F238E27FC236}">
                <a16:creationId xmlns:a16="http://schemas.microsoft.com/office/drawing/2014/main" id="{543D0174-7559-EA8B-6EF1-C3921DEEECC8}"/>
              </a:ext>
            </a:extLst>
          </p:cNvPr>
          <p:cNvSpPr/>
          <p:nvPr/>
        </p:nvSpPr>
        <p:spPr>
          <a:xfrm>
            <a:off x="7162191" y="4547376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Fu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fu</a:t>
            </a:r>
          </a:p>
        </p:txBody>
      </p:sp>
      <p:sp>
        <p:nvSpPr>
          <p:cNvPr id="17" name="tapa 1">
            <a:extLst>
              <a:ext uri="{FF2B5EF4-FFF2-40B4-BE49-F238E27FC236}">
                <a16:creationId xmlns:a16="http://schemas.microsoft.com/office/drawing/2014/main" id="{73A68588-CEE2-AA4B-51D2-E3F4E6B96B0F}"/>
              </a:ext>
            </a:extLst>
          </p:cNvPr>
          <p:cNvSpPr/>
          <p:nvPr/>
        </p:nvSpPr>
        <p:spPr>
          <a:xfrm>
            <a:off x="7162192" y="4528326"/>
            <a:ext cx="1080000" cy="1440000"/>
          </a:xfrm>
          <a:prstGeom prst="rect">
            <a:avLst/>
          </a:prstGeom>
          <a:pattFill prst="dashHorz">
            <a:fgClr>
              <a:srgbClr val="FF0000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carta 1">
            <a:extLst>
              <a:ext uri="{FF2B5EF4-FFF2-40B4-BE49-F238E27FC236}">
                <a16:creationId xmlns:a16="http://schemas.microsoft.com/office/drawing/2014/main" id="{6E9B3BFF-8731-273A-0A11-F0A5D9D13352}"/>
              </a:ext>
            </a:extLst>
          </p:cNvPr>
          <p:cNvSpPr/>
          <p:nvPr/>
        </p:nvSpPr>
        <p:spPr>
          <a:xfrm>
            <a:off x="10476891" y="17145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Fo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fo</a:t>
            </a:r>
          </a:p>
        </p:txBody>
      </p:sp>
      <p:sp>
        <p:nvSpPr>
          <p:cNvPr id="19" name="tapa 1">
            <a:extLst>
              <a:ext uri="{FF2B5EF4-FFF2-40B4-BE49-F238E27FC236}">
                <a16:creationId xmlns:a16="http://schemas.microsoft.com/office/drawing/2014/main" id="{01C0DD52-41CF-6630-63DC-CE3714D6B341}"/>
              </a:ext>
            </a:extLst>
          </p:cNvPr>
          <p:cNvSpPr/>
          <p:nvPr/>
        </p:nvSpPr>
        <p:spPr>
          <a:xfrm>
            <a:off x="10495942" y="190500"/>
            <a:ext cx="1080000" cy="1440000"/>
          </a:xfrm>
          <a:prstGeom prst="rect">
            <a:avLst/>
          </a:prstGeom>
          <a:pattFill prst="dashHorz">
            <a:fgClr>
              <a:srgbClr val="FF0000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carta 1">
            <a:extLst>
              <a:ext uri="{FF2B5EF4-FFF2-40B4-BE49-F238E27FC236}">
                <a16:creationId xmlns:a16="http://schemas.microsoft.com/office/drawing/2014/main" id="{3196228F-CBF7-E154-66A4-3676BB37FF9A}"/>
              </a:ext>
            </a:extLst>
          </p:cNvPr>
          <p:cNvSpPr/>
          <p:nvPr/>
        </p:nvSpPr>
        <p:spPr>
          <a:xfrm>
            <a:off x="9371991" y="3018884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Fa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fa</a:t>
            </a:r>
          </a:p>
        </p:txBody>
      </p:sp>
      <p:sp>
        <p:nvSpPr>
          <p:cNvPr id="21" name="tapa 1">
            <a:extLst>
              <a:ext uri="{FF2B5EF4-FFF2-40B4-BE49-F238E27FC236}">
                <a16:creationId xmlns:a16="http://schemas.microsoft.com/office/drawing/2014/main" id="{09556A60-4E1D-0A15-D8FF-2F65D5D234E4}"/>
              </a:ext>
            </a:extLst>
          </p:cNvPr>
          <p:cNvSpPr/>
          <p:nvPr/>
        </p:nvSpPr>
        <p:spPr>
          <a:xfrm>
            <a:off x="9368984" y="3031918"/>
            <a:ext cx="1080000" cy="1440000"/>
          </a:xfrm>
          <a:prstGeom prst="rect">
            <a:avLst/>
          </a:prstGeom>
          <a:pattFill prst="dashHorz">
            <a:fgClr>
              <a:srgbClr val="FF0000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carta 1">
            <a:extLst>
              <a:ext uri="{FF2B5EF4-FFF2-40B4-BE49-F238E27FC236}">
                <a16:creationId xmlns:a16="http://schemas.microsoft.com/office/drawing/2014/main" id="{6E146D1B-E57A-6992-CCCB-609B5D89AEF8}"/>
              </a:ext>
            </a:extLst>
          </p:cNvPr>
          <p:cNvSpPr/>
          <p:nvPr/>
        </p:nvSpPr>
        <p:spPr>
          <a:xfrm>
            <a:off x="10476891" y="5271276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Fu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fu</a:t>
            </a:r>
          </a:p>
        </p:txBody>
      </p:sp>
      <p:sp>
        <p:nvSpPr>
          <p:cNvPr id="23" name="tapa 1">
            <a:extLst>
              <a:ext uri="{FF2B5EF4-FFF2-40B4-BE49-F238E27FC236}">
                <a16:creationId xmlns:a16="http://schemas.microsoft.com/office/drawing/2014/main" id="{9AFAFC81-C8D6-2F46-BD39-03A0123B2254}"/>
              </a:ext>
            </a:extLst>
          </p:cNvPr>
          <p:cNvSpPr/>
          <p:nvPr/>
        </p:nvSpPr>
        <p:spPr>
          <a:xfrm>
            <a:off x="10476892" y="5252226"/>
            <a:ext cx="1080000" cy="1440000"/>
          </a:xfrm>
          <a:prstGeom prst="rect">
            <a:avLst/>
          </a:prstGeom>
          <a:pattFill prst="dashHorz">
            <a:fgClr>
              <a:srgbClr val="FF0000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A8867D99-5693-0001-AA0A-B63A08703922}"/>
              </a:ext>
            </a:extLst>
          </p:cNvPr>
          <p:cNvSpPr/>
          <p:nvPr/>
        </p:nvSpPr>
        <p:spPr>
          <a:xfrm>
            <a:off x="421589" y="2701637"/>
            <a:ext cx="89960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7200" b="1" dirty="0" err="1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Ff</a:t>
            </a:r>
            <a:endParaRPr lang="es-ES" sz="5400" b="1" cap="none" spc="0" dirty="0">
              <a:ln w="13462">
                <a:solidFill>
                  <a:schemeClr val="bg1"/>
                </a:solidFill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130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7" grpId="1" animBg="1"/>
      <p:bldP spid="9" grpId="0" animBg="1"/>
      <p:bldP spid="9" grpId="1" animBg="1"/>
      <p:bldP spid="11" grpId="0" animBg="1"/>
      <p:bldP spid="11" grpId="1" animBg="1"/>
      <p:bldP spid="13" grpId="0" animBg="1"/>
      <p:bldP spid="13" grpId="1" animBg="1"/>
      <p:bldP spid="15" grpId="0" animBg="1"/>
      <p:bldP spid="15" grpId="1" animBg="1"/>
      <p:bldP spid="17" grpId="0" animBg="1"/>
      <p:bldP spid="17" grpId="1" animBg="1"/>
      <p:bldP spid="19" grpId="0" animBg="1"/>
      <p:bldP spid="19" grpId="1" animBg="1"/>
      <p:bldP spid="21" grpId="0" animBg="1"/>
      <p:bldP spid="21" grpId="1" animBg="1"/>
      <p:bldP spid="23" grpId="0" animBg="1"/>
      <p:bldP spid="23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rta 1"/>
          <p:cNvSpPr/>
          <p:nvPr/>
        </p:nvSpPr>
        <p:spPr>
          <a:xfrm>
            <a:off x="1595916" y="156210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Be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be</a:t>
            </a:r>
          </a:p>
        </p:txBody>
      </p:sp>
      <p:sp>
        <p:nvSpPr>
          <p:cNvPr id="5" name="tapa 1"/>
          <p:cNvSpPr/>
          <p:nvPr/>
        </p:nvSpPr>
        <p:spPr>
          <a:xfrm>
            <a:off x="1576866" y="1543052"/>
            <a:ext cx="1080000" cy="1440000"/>
          </a:xfrm>
          <a:prstGeom prst="rect">
            <a:avLst/>
          </a:prstGeom>
          <a:pattFill prst="pct90">
            <a:fgClr>
              <a:srgbClr val="FF000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6" name="carta 1"/>
          <p:cNvSpPr/>
          <p:nvPr/>
        </p:nvSpPr>
        <p:spPr>
          <a:xfrm>
            <a:off x="1561491" y="413834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Bu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bu</a:t>
            </a:r>
          </a:p>
        </p:txBody>
      </p:sp>
      <p:sp>
        <p:nvSpPr>
          <p:cNvPr id="67" name="tapa 1"/>
          <p:cNvSpPr/>
          <p:nvPr/>
        </p:nvSpPr>
        <p:spPr>
          <a:xfrm>
            <a:off x="1542441" y="4119294"/>
            <a:ext cx="1080000" cy="1440000"/>
          </a:xfrm>
          <a:prstGeom prst="rect">
            <a:avLst/>
          </a:prstGeom>
          <a:pattFill prst="pct90">
            <a:fgClr>
              <a:srgbClr val="FF000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0" name="carta 1"/>
          <p:cNvSpPr/>
          <p:nvPr/>
        </p:nvSpPr>
        <p:spPr>
          <a:xfrm>
            <a:off x="3790341" y="156210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Ba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ba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21" name="tapa 1"/>
          <p:cNvSpPr/>
          <p:nvPr/>
        </p:nvSpPr>
        <p:spPr>
          <a:xfrm>
            <a:off x="3771291" y="1543052"/>
            <a:ext cx="1080000" cy="1440000"/>
          </a:xfrm>
          <a:prstGeom prst="rect">
            <a:avLst/>
          </a:prstGeom>
          <a:pattFill prst="pct90">
            <a:fgClr>
              <a:srgbClr val="FF000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2" name="carta 1"/>
          <p:cNvSpPr/>
          <p:nvPr/>
        </p:nvSpPr>
        <p:spPr>
          <a:xfrm>
            <a:off x="3790341" y="413834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Be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be</a:t>
            </a:r>
          </a:p>
        </p:txBody>
      </p:sp>
      <p:sp>
        <p:nvSpPr>
          <p:cNvPr id="123" name="tapa 1"/>
          <p:cNvSpPr/>
          <p:nvPr/>
        </p:nvSpPr>
        <p:spPr>
          <a:xfrm>
            <a:off x="3771291" y="4119294"/>
            <a:ext cx="1080000" cy="1440000"/>
          </a:xfrm>
          <a:prstGeom prst="rect">
            <a:avLst/>
          </a:prstGeom>
          <a:pattFill prst="pct90">
            <a:fgClr>
              <a:srgbClr val="FF000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6" name="carta 1"/>
          <p:cNvSpPr/>
          <p:nvPr/>
        </p:nvSpPr>
        <p:spPr>
          <a:xfrm>
            <a:off x="6019191" y="156210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Bo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bo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37" name="tapa 1"/>
          <p:cNvSpPr/>
          <p:nvPr/>
        </p:nvSpPr>
        <p:spPr>
          <a:xfrm>
            <a:off x="6000141" y="1543052"/>
            <a:ext cx="1080000" cy="1440000"/>
          </a:xfrm>
          <a:prstGeom prst="rect">
            <a:avLst/>
          </a:prstGeom>
          <a:pattFill prst="pct90">
            <a:fgClr>
              <a:srgbClr val="FF000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8" name="carta 1"/>
          <p:cNvSpPr/>
          <p:nvPr/>
        </p:nvSpPr>
        <p:spPr>
          <a:xfrm>
            <a:off x="6053616" y="413834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Ba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ba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39" name="tapa 1"/>
          <p:cNvSpPr/>
          <p:nvPr/>
        </p:nvSpPr>
        <p:spPr>
          <a:xfrm>
            <a:off x="6038719" y="4119294"/>
            <a:ext cx="1080000" cy="1440000"/>
          </a:xfrm>
          <a:prstGeom prst="rect">
            <a:avLst/>
          </a:prstGeom>
          <a:pattFill prst="pct90">
            <a:fgClr>
              <a:srgbClr val="FF000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4" name="carta 1"/>
          <p:cNvSpPr/>
          <p:nvPr/>
        </p:nvSpPr>
        <p:spPr>
          <a:xfrm>
            <a:off x="8248041" y="156210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Bu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bu</a:t>
            </a:r>
          </a:p>
        </p:txBody>
      </p:sp>
      <p:sp>
        <p:nvSpPr>
          <p:cNvPr id="145" name="tapa 1"/>
          <p:cNvSpPr/>
          <p:nvPr/>
        </p:nvSpPr>
        <p:spPr>
          <a:xfrm>
            <a:off x="8228991" y="1543052"/>
            <a:ext cx="1080000" cy="1440000"/>
          </a:xfrm>
          <a:prstGeom prst="rect">
            <a:avLst/>
          </a:prstGeom>
          <a:pattFill prst="pct90">
            <a:fgClr>
              <a:srgbClr val="FF000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6" name="carta 1"/>
          <p:cNvSpPr/>
          <p:nvPr/>
        </p:nvSpPr>
        <p:spPr>
          <a:xfrm>
            <a:off x="8248041" y="413834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Bo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bo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47" name="tapa 1"/>
          <p:cNvSpPr/>
          <p:nvPr/>
        </p:nvSpPr>
        <p:spPr>
          <a:xfrm>
            <a:off x="8228991" y="4119294"/>
            <a:ext cx="1080000" cy="1440000"/>
          </a:xfrm>
          <a:prstGeom prst="rect">
            <a:avLst/>
          </a:prstGeom>
          <a:pattFill prst="pct90">
            <a:fgClr>
              <a:srgbClr val="FF000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2" name="carta 1"/>
          <p:cNvSpPr/>
          <p:nvPr/>
        </p:nvSpPr>
        <p:spPr>
          <a:xfrm>
            <a:off x="10476891" y="156210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Bi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bi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53" name="tapa 1"/>
          <p:cNvSpPr/>
          <p:nvPr/>
        </p:nvSpPr>
        <p:spPr>
          <a:xfrm>
            <a:off x="10457841" y="1543052"/>
            <a:ext cx="1080000" cy="1440000"/>
          </a:xfrm>
          <a:prstGeom prst="rect">
            <a:avLst/>
          </a:prstGeom>
          <a:pattFill prst="pct90">
            <a:fgClr>
              <a:srgbClr val="FF000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4" name="carta 1"/>
          <p:cNvSpPr/>
          <p:nvPr/>
        </p:nvSpPr>
        <p:spPr>
          <a:xfrm>
            <a:off x="10476891" y="413834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Bi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bi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55" name="tapa 1"/>
          <p:cNvSpPr/>
          <p:nvPr/>
        </p:nvSpPr>
        <p:spPr>
          <a:xfrm>
            <a:off x="10457841" y="4119294"/>
            <a:ext cx="1080000" cy="1440000"/>
          </a:xfrm>
          <a:prstGeom prst="rect">
            <a:avLst/>
          </a:prstGeom>
          <a:pattFill prst="pct90">
            <a:fgClr>
              <a:srgbClr val="FF000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0D2DF30-1A81-6536-FD6E-528D9D64721E}"/>
              </a:ext>
            </a:extLst>
          </p:cNvPr>
          <p:cNvSpPr/>
          <p:nvPr/>
        </p:nvSpPr>
        <p:spPr>
          <a:xfrm>
            <a:off x="-348385" y="2548234"/>
            <a:ext cx="1929535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88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Bb</a:t>
            </a:r>
            <a:endParaRPr lang="es-ES" sz="88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671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7" grpId="0" animBg="1"/>
      <p:bldP spid="67" grpId="1" animBg="1"/>
      <p:bldP spid="121" grpId="0" animBg="1"/>
      <p:bldP spid="121" grpId="1" animBg="1"/>
      <p:bldP spid="123" grpId="0" animBg="1"/>
      <p:bldP spid="123" grpId="1" animBg="1"/>
      <p:bldP spid="137" grpId="0" animBg="1"/>
      <p:bldP spid="137" grpId="1" animBg="1"/>
      <p:bldP spid="139" grpId="0" animBg="1"/>
      <p:bldP spid="139" grpId="1" animBg="1"/>
      <p:bldP spid="145" grpId="0" animBg="1"/>
      <p:bldP spid="145" grpId="1" animBg="1"/>
      <p:bldP spid="147" grpId="0" animBg="1"/>
      <p:bldP spid="147" grpId="1" animBg="1"/>
      <p:bldP spid="153" grpId="0" animBg="1"/>
      <p:bldP spid="153" grpId="1" animBg="1"/>
      <p:bldP spid="155" grpId="0" animBg="1"/>
      <p:bldP spid="155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rta 1"/>
          <p:cNvSpPr/>
          <p:nvPr/>
        </p:nvSpPr>
        <p:spPr>
          <a:xfrm>
            <a:off x="1595916" y="17145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To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to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5" name="tapa 1"/>
          <p:cNvSpPr/>
          <p:nvPr/>
        </p:nvSpPr>
        <p:spPr>
          <a:xfrm>
            <a:off x="1576866" y="194694"/>
            <a:ext cx="1080000" cy="1584000"/>
          </a:xfrm>
          <a:prstGeom prst="rect">
            <a:avLst/>
          </a:prstGeom>
          <a:pattFill prst="lgGrid">
            <a:fgClr>
              <a:schemeClr val="bg1"/>
            </a:fgClr>
            <a:bgClr>
              <a:srgbClr val="FF9BA2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6" name="carta 1"/>
          <p:cNvSpPr/>
          <p:nvPr/>
        </p:nvSpPr>
        <p:spPr>
          <a:xfrm>
            <a:off x="1199541" y="415739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Ji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ji</a:t>
            </a:r>
          </a:p>
        </p:txBody>
      </p:sp>
      <p:sp>
        <p:nvSpPr>
          <p:cNvPr id="67" name="tapa 1"/>
          <p:cNvSpPr/>
          <p:nvPr/>
        </p:nvSpPr>
        <p:spPr>
          <a:xfrm>
            <a:off x="1199541" y="4180636"/>
            <a:ext cx="1080000" cy="1584000"/>
          </a:xfrm>
          <a:prstGeom prst="rect">
            <a:avLst/>
          </a:prstGeom>
          <a:pattFill prst="lgGrid">
            <a:fgClr>
              <a:schemeClr val="bg1"/>
            </a:fgClr>
            <a:bgClr>
              <a:srgbClr val="FF9BA2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0" name="carta 1"/>
          <p:cNvSpPr/>
          <p:nvPr/>
        </p:nvSpPr>
        <p:spPr>
          <a:xfrm>
            <a:off x="2837841" y="209550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Ja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ja</a:t>
            </a:r>
          </a:p>
        </p:txBody>
      </p:sp>
      <p:sp>
        <p:nvSpPr>
          <p:cNvPr id="121" name="tapa 1"/>
          <p:cNvSpPr/>
          <p:nvPr/>
        </p:nvSpPr>
        <p:spPr>
          <a:xfrm>
            <a:off x="2818791" y="2092824"/>
            <a:ext cx="1080000" cy="1584000"/>
          </a:xfrm>
          <a:prstGeom prst="rect">
            <a:avLst/>
          </a:prstGeom>
          <a:pattFill prst="lgGrid">
            <a:fgClr>
              <a:schemeClr val="bg1"/>
            </a:fgClr>
            <a:bgClr>
              <a:srgbClr val="FF9BA2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2" name="carta 1"/>
          <p:cNvSpPr/>
          <p:nvPr/>
        </p:nvSpPr>
        <p:spPr>
          <a:xfrm>
            <a:off x="4647591" y="469079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Je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je</a:t>
            </a:r>
          </a:p>
        </p:txBody>
      </p:sp>
      <p:sp>
        <p:nvSpPr>
          <p:cNvPr id="123" name="tapa 1"/>
          <p:cNvSpPr/>
          <p:nvPr/>
        </p:nvSpPr>
        <p:spPr>
          <a:xfrm>
            <a:off x="4647591" y="4688116"/>
            <a:ext cx="1080000" cy="1584000"/>
          </a:xfrm>
          <a:prstGeom prst="rect">
            <a:avLst/>
          </a:prstGeom>
          <a:pattFill prst="lgGrid">
            <a:fgClr>
              <a:schemeClr val="bg1"/>
            </a:fgClr>
            <a:bgClr>
              <a:srgbClr val="FF9BA2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6" name="carta 1"/>
          <p:cNvSpPr/>
          <p:nvPr/>
        </p:nvSpPr>
        <p:spPr>
          <a:xfrm>
            <a:off x="8171841" y="462915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Ju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ju</a:t>
            </a:r>
          </a:p>
        </p:txBody>
      </p:sp>
      <p:sp>
        <p:nvSpPr>
          <p:cNvPr id="137" name="tapa 1"/>
          <p:cNvSpPr/>
          <p:nvPr/>
        </p:nvSpPr>
        <p:spPr>
          <a:xfrm>
            <a:off x="8167781" y="4622414"/>
            <a:ext cx="1080000" cy="1584000"/>
          </a:xfrm>
          <a:prstGeom prst="rect">
            <a:avLst/>
          </a:prstGeom>
          <a:pattFill prst="lgGrid">
            <a:fgClr>
              <a:schemeClr val="bg1"/>
            </a:fgClr>
            <a:bgClr>
              <a:srgbClr val="FF9BA2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8" name="carta 1"/>
          <p:cNvSpPr/>
          <p:nvPr/>
        </p:nvSpPr>
        <p:spPr>
          <a:xfrm>
            <a:off x="4796316" y="32834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Ji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ji</a:t>
            </a:r>
          </a:p>
        </p:txBody>
      </p:sp>
      <p:sp>
        <p:nvSpPr>
          <p:cNvPr id="139" name="tapa 1"/>
          <p:cNvSpPr/>
          <p:nvPr/>
        </p:nvSpPr>
        <p:spPr>
          <a:xfrm>
            <a:off x="4762369" y="351586"/>
            <a:ext cx="1080000" cy="1584000"/>
          </a:xfrm>
          <a:prstGeom prst="rect">
            <a:avLst/>
          </a:prstGeom>
          <a:pattFill prst="lgGrid">
            <a:fgClr>
              <a:schemeClr val="bg1"/>
            </a:fgClr>
            <a:bgClr>
              <a:srgbClr val="FF9BA2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4" name="carta 1"/>
          <p:cNvSpPr/>
          <p:nvPr/>
        </p:nvSpPr>
        <p:spPr>
          <a:xfrm>
            <a:off x="7943241" y="118110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Ju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ju</a:t>
            </a:r>
          </a:p>
        </p:txBody>
      </p:sp>
      <p:sp>
        <p:nvSpPr>
          <p:cNvPr id="145" name="tapa 1"/>
          <p:cNvSpPr/>
          <p:nvPr/>
        </p:nvSpPr>
        <p:spPr>
          <a:xfrm>
            <a:off x="7924191" y="1185294"/>
            <a:ext cx="1080000" cy="1584000"/>
          </a:xfrm>
          <a:prstGeom prst="rect">
            <a:avLst/>
          </a:prstGeom>
          <a:pattFill prst="lgGrid">
            <a:fgClr>
              <a:schemeClr val="bg1"/>
            </a:fgClr>
            <a:bgClr>
              <a:srgbClr val="FF9BA2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6" name="carta 1"/>
          <p:cNvSpPr/>
          <p:nvPr/>
        </p:nvSpPr>
        <p:spPr>
          <a:xfrm>
            <a:off x="5600091" y="236669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Jo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jo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47" name="tapa 1"/>
          <p:cNvSpPr/>
          <p:nvPr/>
        </p:nvSpPr>
        <p:spPr>
          <a:xfrm>
            <a:off x="5603657" y="2264934"/>
            <a:ext cx="1080000" cy="1584000"/>
          </a:xfrm>
          <a:prstGeom prst="rect">
            <a:avLst/>
          </a:prstGeom>
          <a:pattFill prst="lgGrid">
            <a:fgClr>
              <a:schemeClr val="bg1"/>
            </a:fgClr>
            <a:bgClr>
              <a:srgbClr val="FF9BA2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2" name="carta 1"/>
          <p:cNvSpPr/>
          <p:nvPr/>
        </p:nvSpPr>
        <p:spPr>
          <a:xfrm>
            <a:off x="10362591" y="99060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Je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je</a:t>
            </a:r>
          </a:p>
        </p:txBody>
      </p:sp>
      <p:sp>
        <p:nvSpPr>
          <p:cNvPr id="153" name="tapa 1"/>
          <p:cNvSpPr/>
          <p:nvPr/>
        </p:nvSpPr>
        <p:spPr>
          <a:xfrm>
            <a:off x="10343541" y="1013844"/>
            <a:ext cx="1080000" cy="1584000"/>
          </a:xfrm>
          <a:prstGeom prst="rect">
            <a:avLst/>
          </a:prstGeom>
          <a:pattFill prst="lgGrid">
            <a:fgClr>
              <a:schemeClr val="bg1"/>
            </a:fgClr>
            <a:bgClr>
              <a:srgbClr val="FF9BA2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4" name="carta 1"/>
          <p:cNvSpPr/>
          <p:nvPr/>
        </p:nvSpPr>
        <p:spPr>
          <a:xfrm>
            <a:off x="10438791" y="387164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Ja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ja</a:t>
            </a:r>
          </a:p>
        </p:txBody>
      </p:sp>
      <p:sp>
        <p:nvSpPr>
          <p:cNvPr id="155" name="tapa 1"/>
          <p:cNvSpPr/>
          <p:nvPr/>
        </p:nvSpPr>
        <p:spPr>
          <a:xfrm>
            <a:off x="10457841" y="3875836"/>
            <a:ext cx="1080000" cy="1584000"/>
          </a:xfrm>
          <a:prstGeom prst="rect">
            <a:avLst/>
          </a:prstGeom>
          <a:pattFill prst="lgGrid">
            <a:fgClr>
              <a:schemeClr val="bg1"/>
            </a:fgClr>
            <a:bgClr>
              <a:srgbClr val="FF9BA2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2" name="CuadroTexto 41"/>
          <p:cNvSpPr txBox="1"/>
          <p:nvPr/>
        </p:nvSpPr>
        <p:spPr>
          <a:xfrm>
            <a:off x="0" y="1924050"/>
            <a:ext cx="952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 err="1">
                <a:solidFill>
                  <a:srgbClr val="F30DB1"/>
                </a:solidFill>
              </a:rPr>
              <a:t>Jj</a:t>
            </a:r>
            <a:endParaRPr lang="es-MX" b="1" dirty="0">
              <a:solidFill>
                <a:srgbClr val="F30D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957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7" grpId="0" animBg="1"/>
      <p:bldP spid="67" grpId="1" animBg="1"/>
      <p:bldP spid="121" grpId="0" animBg="1"/>
      <p:bldP spid="121" grpId="1" animBg="1"/>
      <p:bldP spid="123" grpId="0" animBg="1"/>
      <p:bldP spid="123" grpId="1" animBg="1"/>
      <p:bldP spid="137" grpId="0" animBg="1"/>
      <p:bldP spid="137" grpId="1" animBg="1"/>
      <p:bldP spid="139" grpId="0" animBg="1"/>
      <p:bldP spid="139" grpId="1" animBg="1"/>
      <p:bldP spid="145" grpId="0" animBg="1"/>
      <p:bldP spid="145" grpId="1" animBg="1"/>
      <p:bldP spid="147" grpId="0" animBg="1"/>
      <p:bldP spid="147" grpId="1" animBg="1"/>
      <p:bldP spid="153" grpId="0" animBg="1"/>
      <p:bldP spid="153" grpId="1" animBg="1"/>
      <p:bldP spid="155" grpId="0" animBg="1"/>
      <p:bldP spid="155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carta 1"/>
          <p:cNvSpPr/>
          <p:nvPr/>
        </p:nvSpPr>
        <p:spPr>
          <a:xfrm>
            <a:off x="1085241" y="751934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Ñe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ñe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69" name="tapa 1"/>
          <p:cNvSpPr/>
          <p:nvPr/>
        </p:nvSpPr>
        <p:spPr>
          <a:xfrm>
            <a:off x="1051908" y="770984"/>
            <a:ext cx="1080000" cy="1440000"/>
          </a:xfrm>
          <a:prstGeom prst="rect">
            <a:avLst/>
          </a:prstGeom>
          <a:pattFill prst="lgGrid">
            <a:fgClr>
              <a:srgbClr val="FF0000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0" name="carta 1"/>
          <p:cNvSpPr/>
          <p:nvPr/>
        </p:nvSpPr>
        <p:spPr>
          <a:xfrm>
            <a:off x="1028091" y="4286250"/>
            <a:ext cx="1086460" cy="1396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Ñi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ñi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71" name="tapa 1"/>
          <p:cNvSpPr/>
          <p:nvPr/>
        </p:nvSpPr>
        <p:spPr>
          <a:xfrm>
            <a:off x="1042383" y="4266388"/>
            <a:ext cx="1080000" cy="1440000"/>
          </a:xfrm>
          <a:prstGeom prst="rect">
            <a:avLst/>
          </a:prstGeom>
          <a:pattFill prst="lgGrid">
            <a:fgClr>
              <a:srgbClr val="FF0000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4" name="carta 1"/>
          <p:cNvSpPr/>
          <p:nvPr/>
        </p:nvSpPr>
        <p:spPr>
          <a:xfrm>
            <a:off x="4037991" y="485234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Ño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ño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25" name="tapa 1"/>
          <p:cNvSpPr/>
          <p:nvPr/>
        </p:nvSpPr>
        <p:spPr>
          <a:xfrm>
            <a:off x="4023708" y="466184"/>
            <a:ext cx="1080000" cy="1440000"/>
          </a:xfrm>
          <a:prstGeom prst="rect">
            <a:avLst/>
          </a:prstGeom>
          <a:pattFill prst="lgGrid">
            <a:fgClr>
              <a:srgbClr val="FF0000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6" name="carta 1"/>
          <p:cNvSpPr/>
          <p:nvPr/>
        </p:nvSpPr>
        <p:spPr>
          <a:xfrm>
            <a:off x="4377216" y="387115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Ñu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ñu</a:t>
            </a:r>
          </a:p>
        </p:txBody>
      </p:sp>
      <p:sp>
        <p:nvSpPr>
          <p:cNvPr id="127" name="tapa 1"/>
          <p:cNvSpPr/>
          <p:nvPr/>
        </p:nvSpPr>
        <p:spPr>
          <a:xfrm>
            <a:off x="4372457" y="3890202"/>
            <a:ext cx="1080000" cy="1440000"/>
          </a:xfrm>
          <a:prstGeom prst="rect">
            <a:avLst/>
          </a:prstGeom>
          <a:pattFill prst="lgGrid">
            <a:fgClr>
              <a:srgbClr val="FF0000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0" name="carta 1"/>
          <p:cNvSpPr/>
          <p:nvPr/>
        </p:nvSpPr>
        <p:spPr>
          <a:xfrm>
            <a:off x="2628291" y="2504534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Ña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ña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41" name="tapa 1"/>
          <p:cNvSpPr/>
          <p:nvPr/>
        </p:nvSpPr>
        <p:spPr>
          <a:xfrm>
            <a:off x="2609246" y="2523584"/>
            <a:ext cx="1080000" cy="1440000"/>
          </a:xfrm>
          <a:prstGeom prst="rect">
            <a:avLst/>
          </a:prstGeom>
          <a:pattFill prst="lgGrid">
            <a:fgClr>
              <a:srgbClr val="FF0000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2" name="carta 1"/>
          <p:cNvSpPr/>
          <p:nvPr/>
        </p:nvSpPr>
        <p:spPr>
          <a:xfrm>
            <a:off x="6724041" y="3632976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Ña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ña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43" name="tapa 1"/>
          <p:cNvSpPr/>
          <p:nvPr/>
        </p:nvSpPr>
        <p:spPr>
          <a:xfrm>
            <a:off x="6735678" y="3642500"/>
            <a:ext cx="1080000" cy="1440000"/>
          </a:xfrm>
          <a:prstGeom prst="rect">
            <a:avLst/>
          </a:prstGeom>
          <a:pattFill prst="lgGrid">
            <a:fgClr>
              <a:srgbClr val="FF0000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8" name="carta 1"/>
          <p:cNvSpPr/>
          <p:nvPr/>
        </p:nvSpPr>
        <p:spPr>
          <a:xfrm>
            <a:off x="6990741" y="1113884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Ñi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ñi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49" name="tapa 1"/>
          <p:cNvSpPr/>
          <p:nvPr/>
        </p:nvSpPr>
        <p:spPr>
          <a:xfrm>
            <a:off x="6995508" y="1132934"/>
            <a:ext cx="1080000" cy="1440000"/>
          </a:xfrm>
          <a:prstGeom prst="rect">
            <a:avLst/>
          </a:prstGeom>
          <a:pattFill prst="lgGrid">
            <a:fgClr>
              <a:srgbClr val="FF0000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0" name="carta 1"/>
          <p:cNvSpPr/>
          <p:nvPr/>
        </p:nvSpPr>
        <p:spPr>
          <a:xfrm>
            <a:off x="8800491" y="4604526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Ñu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ñu</a:t>
            </a:r>
          </a:p>
        </p:txBody>
      </p:sp>
      <p:sp>
        <p:nvSpPr>
          <p:cNvPr id="151" name="tapa 1"/>
          <p:cNvSpPr/>
          <p:nvPr/>
        </p:nvSpPr>
        <p:spPr>
          <a:xfrm>
            <a:off x="8786208" y="4585476"/>
            <a:ext cx="1080000" cy="1440000"/>
          </a:xfrm>
          <a:prstGeom prst="rect">
            <a:avLst/>
          </a:prstGeom>
          <a:pattFill prst="lgGrid">
            <a:fgClr>
              <a:srgbClr val="FF0000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6" name="carta 1"/>
          <p:cNvSpPr/>
          <p:nvPr/>
        </p:nvSpPr>
        <p:spPr>
          <a:xfrm>
            <a:off x="9733941" y="370934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Ñe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ñe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57" name="tapa 1"/>
          <p:cNvSpPr/>
          <p:nvPr/>
        </p:nvSpPr>
        <p:spPr>
          <a:xfrm>
            <a:off x="9719658" y="389984"/>
            <a:ext cx="1080000" cy="1440000"/>
          </a:xfrm>
          <a:prstGeom prst="rect">
            <a:avLst/>
          </a:prstGeom>
          <a:pattFill prst="lgGrid">
            <a:fgClr>
              <a:srgbClr val="FF0000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8" name="carta 1"/>
          <p:cNvSpPr/>
          <p:nvPr/>
        </p:nvSpPr>
        <p:spPr>
          <a:xfrm>
            <a:off x="10495941" y="3290076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Ño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ño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59" name="tapa 1"/>
          <p:cNvSpPr/>
          <p:nvPr/>
        </p:nvSpPr>
        <p:spPr>
          <a:xfrm>
            <a:off x="10481658" y="3309126"/>
            <a:ext cx="1080000" cy="1440000"/>
          </a:xfrm>
          <a:prstGeom prst="rect">
            <a:avLst/>
          </a:prstGeom>
          <a:pattFill prst="lgGrid">
            <a:fgClr>
              <a:srgbClr val="FF0000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BC4BCF3E-94AB-7333-1BA9-E4C11BA3A2EB}"/>
              </a:ext>
            </a:extLst>
          </p:cNvPr>
          <p:cNvSpPr/>
          <p:nvPr/>
        </p:nvSpPr>
        <p:spPr>
          <a:xfrm>
            <a:off x="132349" y="2867322"/>
            <a:ext cx="10134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Ññ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4108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</p:childTnLst>
        </p:cTn>
      </p:par>
    </p:tnLst>
    <p:bldLst>
      <p:bldP spid="69" grpId="0" animBg="1"/>
      <p:bldP spid="69" grpId="1" animBg="1"/>
      <p:bldP spid="71" grpId="0" animBg="1"/>
      <p:bldP spid="71" grpId="1" animBg="1"/>
      <p:bldP spid="125" grpId="0" animBg="1"/>
      <p:bldP spid="125" grpId="1" animBg="1"/>
      <p:bldP spid="127" grpId="0" animBg="1"/>
      <p:bldP spid="127" grpId="1" animBg="1"/>
      <p:bldP spid="141" grpId="0" animBg="1"/>
      <p:bldP spid="141" grpId="1" animBg="1"/>
      <p:bldP spid="143" grpId="0" animBg="1"/>
      <p:bldP spid="143" grpId="1" animBg="1"/>
      <p:bldP spid="149" grpId="0" animBg="1"/>
      <p:bldP spid="149" grpId="1" animBg="1"/>
      <p:bldP spid="151" grpId="0" animBg="1"/>
      <p:bldP spid="151" grpId="1" animBg="1"/>
      <p:bldP spid="157" grpId="0" animBg="1"/>
      <p:bldP spid="157" grpId="1" animBg="1"/>
      <p:bldP spid="159" grpId="0" animBg="1"/>
      <p:bldP spid="159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E11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arta 1"/>
          <p:cNvSpPr/>
          <p:nvPr/>
        </p:nvSpPr>
        <p:spPr>
          <a:xfrm>
            <a:off x="3790341" y="187139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Ga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ga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23" name="tapa 1"/>
          <p:cNvSpPr/>
          <p:nvPr/>
        </p:nvSpPr>
        <p:spPr>
          <a:xfrm>
            <a:off x="3818465" y="1856877"/>
            <a:ext cx="1080000" cy="1440000"/>
          </a:xfrm>
          <a:prstGeom prst="rect">
            <a:avLst/>
          </a:prstGeom>
          <a:pattFill prst="solidDmnd">
            <a:fgClr>
              <a:srgbClr val="3213ED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4" name="carta 1"/>
          <p:cNvSpPr/>
          <p:nvPr/>
        </p:nvSpPr>
        <p:spPr>
          <a:xfrm>
            <a:off x="3790341" y="3571334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Go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go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25" name="tapa 1"/>
          <p:cNvSpPr/>
          <p:nvPr/>
        </p:nvSpPr>
        <p:spPr>
          <a:xfrm>
            <a:off x="3818465" y="3556819"/>
            <a:ext cx="1080000" cy="1440000"/>
          </a:xfrm>
          <a:prstGeom prst="rect">
            <a:avLst/>
          </a:prstGeom>
          <a:pattFill prst="solidDmnd">
            <a:fgClr>
              <a:srgbClr val="3213ED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8" name="carta 1"/>
          <p:cNvSpPr/>
          <p:nvPr/>
        </p:nvSpPr>
        <p:spPr>
          <a:xfrm>
            <a:off x="6053616" y="187139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Gu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gu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39" name="tapa 1"/>
          <p:cNvSpPr/>
          <p:nvPr/>
        </p:nvSpPr>
        <p:spPr>
          <a:xfrm>
            <a:off x="6085893" y="1856877"/>
            <a:ext cx="1080000" cy="1440000"/>
          </a:xfrm>
          <a:prstGeom prst="rect">
            <a:avLst/>
          </a:prstGeom>
          <a:pattFill prst="solidDmnd">
            <a:fgClr>
              <a:srgbClr val="3213ED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0" name="carta 1"/>
          <p:cNvSpPr/>
          <p:nvPr/>
        </p:nvSpPr>
        <p:spPr>
          <a:xfrm>
            <a:off x="6019191" y="3571334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Ga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ga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41" name="tapa 1"/>
          <p:cNvSpPr/>
          <p:nvPr/>
        </p:nvSpPr>
        <p:spPr>
          <a:xfrm>
            <a:off x="6047315" y="3556819"/>
            <a:ext cx="1080000" cy="1440000"/>
          </a:xfrm>
          <a:prstGeom prst="rect">
            <a:avLst/>
          </a:prstGeom>
          <a:pattFill prst="solidDmnd">
            <a:fgClr>
              <a:srgbClr val="3213ED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6" name="carta 1"/>
          <p:cNvSpPr/>
          <p:nvPr/>
        </p:nvSpPr>
        <p:spPr>
          <a:xfrm>
            <a:off x="8248041" y="187139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Go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go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47" name="tapa 1"/>
          <p:cNvSpPr/>
          <p:nvPr/>
        </p:nvSpPr>
        <p:spPr>
          <a:xfrm>
            <a:off x="8276165" y="1856877"/>
            <a:ext cx="1080000" cy="1440000"/>
          </a:xfrm>
          <a:prstGeom prst="rect">
            <a:avLst/>
          </a:prstGeom>
          <a:pattFill prst="solidDmnd">
            <a:fgClr>
              <a:srgbClr val="3213ED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8" name="carta 1"/>
          <p:cNvSpPr/>
          <p:nvPr/>
        </p:nvSpPr>
        <p:spPr>
          <a:xfrm>
            <a:off x="8248041" y="3571334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Gu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gu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49" name="tapa 1"/>
          <p:cNvSpPr/>
          <p:nvPr/>
        </p:nvSpPr>
        <p:spPr>
          <a:xfrm>
            <a:off x="8276165" y="3556819"/>
            <a:ext cx="1080000" cy="1440000"/>
          </a:xfrm>
          <a:prstGeom prst="rect">
            <a:avLst/>
          </a:prstGeom>
          <a:pattFill prst="solidDmnd">
            <a:fgClr>
              <a:srgbClr val="3213ED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71EF3D2-9BE7-18E5-7A5B-1A05589895E4}"/>
              </a:ext>
            </a:extLst>
          </p:cNvPr>
          <p:cNvSpPr/>
          <p:nvPr/>
        </p:nvSpPr>
        <p:spPr>
          <a:xfrm>
            <a:off x="-90701" y="2948285"/>
            <a:ext cx="132440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000" b="1" dirty="0" err="1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Gg</a:t>
            </a:r>
            <a:endParaRPr lang="es-ES" sz="8000" b="1" cap="none" spc="0" dirty="0">
              <a:ln w="6600">
                <a:solidFill>
                  <a:schemeClr val="accent2"/>
                </a:solidFill>
                <a:prstDash val="solid"/>
              </a:ln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5876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</p:childTnLst>
        </p:cTn>
      </p:par>
    </p:tnLst>
    <p:bldLst>
      <p:bldP spid="123" grpId="0" animBg="1"/>
      <p:bldP spid="123" grpId="1" animBg="1"/>
      <p:bldP spid="125" grpId="0" animBg="1"/>
      <p:bldP spid="125" grpId="1" animBg="1"/>
      <p:bldP spid="139" grpId="0" animBg="1"/>
      <p:bldP spid="139" grpId="1" animBg="1"/>
      <p:bldP spid="141" grpId="0" animBg="1"/>
      <p:bldP spid="141" grpId="1" animBg="1"/>
      <p:bldP spid="147" grpId="0" animBg="1"/>
      <p:bldP spid="147" grpId="1" animBg="1"/>
      <p:bldP spid="149" grpId="0" animBg="1"/>
      <p:bldP spid="14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660266A6-1B38-DEF4-A479-E83914D87CB7}"/>
              </a:ext>
            </a:extLst>
          </p:cNvPr>
          <p:cNvSpPr txBox="1"/>
          <p:nvPr/>
        </p:nvSpPr>
        <p:spPr>
          <a:xfrm>
            <a:off x="1123042" y="785734"/>
            <a:ext cx="9945915" cy="53211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200" b="0" i="0" u="none" strike="noStrike" baseline="0" dirty="0">
                <a:latin typeface="Arial MT"/>
              </a:rPr>
              <a:t>En la educación primaria, los docentes orientan el aprendizaje de los alumnos; propician en ellos el interés para participar, preguntar en conversaciones, y saber más; involucran a todos sus alumnos, con especial atención en quienes tienen dificultades</a:t>
            </a:r>
            <a:r>
              <a:rPr lang="es-ES" sz="1200" dirty="0">
                <a:latin typeface="Arial MT"/>
              </a:rPr>
              <a:t> </a:t>
            </a:r>
            <a:r>
              <a:rPr lang="es-ES" sz="1200" b="0" i="0" u="none" strike="noStrike" baseline="0" dirty="0">
                <a:latin typeface="Arial MT"/>
              </a:rPr>
              <a:t>para expresarse frente a los demás. </a:t>
            </a:r>
            <a:r>
              <a:rPr lang="es-ES" sz="1200" dirty="0">
                <a:latin typeface="Arial MT"/>
              </a:rPr>
              <a:t>F</a:t>
            </a:r>
            <a:r>
              <a:rPr lang="es-ES" sz="1200" b="0" i="0" u="none" strike="noStrike" baseline="0" dirty="0">
                <a:latin typeface="Arial MT"/>
              </a:rPr>
              <a:t>avorecen el respeto, la escucha atenta y la expresión a partir de actividades atractivas que incluyan conversaciones, explicaciones, cantos, rimas, juegos, cuentos. Asimismo, son usuarios de diversos textos e involucran a los niños en la exploración y el uso de libros, periódicos, folletos, revistas, entre otros; ponen al alcance lo escrito mediante la lectura en voz alta en las situaciones didácticas para promover la escritura y la revisión de los textos en conjunto con los alumnos; generaran el interés por conocer acerca de diversos tópicos que impliquen la consulta de fuentes de información; muestran actitudes de placer e interés por la lectura y la escritura para contagiarlo a los alumnos. (SEP, 2017).</a:t>
            </a:r>
          </a:p>
          <a:p>
            <a:pPr algn="just">
              <a:lnSpc>
                <a:spcPct val="150000"/>
              </a:lnSpc>
            </a:pPr>
            <a:endParaRPr lang="es-ES" sz="1200" b="0" i="0" u="none" strike="noStrike" baseline="0" dirty="0">
              <a:latin typeface="Arial MT"/>
            </a:endParaRPr>
          </a:p>
          <a:p>
            <a:pPr algn="just">
              <a:lnSpc>
                <a:spcPct val="150000"/>
              </a:lnSpc>
            </a:pPr>
            <a:r>
              <a:rPr lang="es-ES" sz="1200" dirty="0">
                <a:latin typeface="Arial MT"/>
              </a:rPr>
              <a:t>La También ponen a disposición de los niños diversas actividades lúdicas como la que a continuación se presenta, mismas que favorecen la aprehensión de aprendizajes a  través de la manipulación y exploración directa de los recursos. </a:t>
            </a:r>
          </a:p>
          <a:p>
            <a:pPr algn="just">
              <a:lnSpc>
                <a:spcPct val="150000"/>
              </a:lnSpc>
            </a:pPr>
            <a:r>
              <a:rPr lang="es-ES" sz="1200" dirty="0">
                <a:latin typeface="Arial MT"/>
              </a:rPr>
              <a:t>Algunos de los propósitos donde se articula esta actividad son los siguientes:</a:t>
            </a:r>
          </a:p>
          <a:p>
            <a:pPr algn="just">
              <a:lnSpc>
                <a:spcPct val="150000"/>
              </a:lnSpc>
            </a:pPr>
            <a:endParaRPr lang="es-ES" sz="1200" dirty="0">
              <a:latin typeface="Arial MT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200" b="1" dirty="0">
                <a:latin typeface="Arial MT"/>
              </a:rPr>
              <a:t>Avanzar </a:t>
            </a:r>
            <a:r>
              <a:rPr lang="es-ES" sz="1200" dirty="0">
                <a:latin typeface="Arial MT"/>
              </a:rPr>
              <a:t>en su conocimiento de las convenciones del lenguaje oral y escrito y comenzar a reflexionar sobre el sistema lingüístico para resolver problemas de interpretación y producción textual.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200" b="1" dirty="0">
                <a:latin typeface="Arial MT"/>
              </a:rPr>
              <a:t>Elegir</a:t>
            </a:r>
            <a:r>
              <a:rPr lang="es-ES" sz="1200" dirty="0">
                <a:latin typeface="Arial MT"/>
              </a:rPr>
              <a:t> materiales de estudio considerando la organización de los acervos y la información de los portadores.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200" b="1" dirty="0">
                <a:latin typeface="Arial MT"/>
              </a:rPr>
              <a:t>Utilizar</a:t>
            </a:r>
            <a:r>
              <a:rPr lang="es-MX" sz="1200" dirty="0">
                <a:latin typeface="Arial MT"/>
              </a:rPr>
              <a:t> diferentes medios (orales, escritos, electrónicos) para compartir su </a:t>
            </a:r>
            <a:r>
              <a:rPr lang="es-ES" sz="1200" dirty="0">
                <a:latin typeface="Arial MT"/>
              </a:rPr>
              <a:t>experiencia y manifestar sus puntos de vista.</a:t>
            </a:r>
          </a:p>
          <a:p>
            <a:pPr algn="just">
              <a:lnSpc>
                <a:spcPct val="150000"/>
              </a:lnSpc>
            </a:pPr>
            <a:endParaRPr lang="es-MX" sz="1200" dirty="0">
              <a:latin typeface="Arial MT"/>
            </a:endParaRPr>
          </a:p>
          <a:p>
            <a:pPr algn="just">
              <a:lnSpc>
                <a:spcPct val="150000"/>
              </a:lnSpc>
            </a:pPr>
            <a:r>
              <a:rPr lang="es-MX" sz="1200" dirty="0">
                <a:latin typeface="Arial MT"/>
              </a:rPr>
              <a:t>Para dar inicio con la actividad, hay que seguir las indicaciones, que a continuación se presentan.</a:t>
            </a:r>
          </a:p>
        </p:txBody>
      </p:sp>
    </p:spTree>
    <p:extLst>
      <p:ext uri="{BB962C8B-B14F-4D97-AF65-F5344CB8AC3E}">
        <p14:creationId xmlns:p14="http://schemas.microsoft.com/office/powerpoint/2010/main" val="24510519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4F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rta 1"/>
          <p:cNvSpPr/>
          <p:nvPr/>
        </p:nvSpPr>
        <p:spPr>
          <a:xfrm>
            <a:off x="1595916" y="17145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He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he</a:t>
            </a:r>
          </a:p>
        </p:txBody>
      </p:sp>
      <p:sp>
        <p:nvSpPr>
          <p:cNvPr id="5" name="tapa 1"/>
          <p:cNvSpPr/>
          <p:nvPr/>
        </p:nvSpPr>
        <p:spPr>
          <a:xfrm>
            <a:off x="1594585" y="156460"/>
            <a:ext cx="1080000" cy="1440000"/>
          </a:xfrm>
          <a:prstGeom prst="rect">
            <a:avLst/>
          </a:prstGeom>
          <a:pattFill prst="solidDmnd">
            <a:fgClr>
              <a:srgbClr val="FFFF00"/>
            </a:fgClr>
            <a:bgClr>
              <a:srgbClr val="7030A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8" name="carta 1"/>
          <p:cNvSpPr/>
          <p:nvPr/>
        </p:nvSpPr>
        <p:spPr>
          <a:xfrm>
            <a:off x="1561491" y="3571334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Hi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hi</a:t>
            </a:r>
          </a:p>
        </p:txBody>
      </p:sp>
      <p:sp>
        <p:nvSpPr>
          <p:cNvPr id="69" name="tapa 1"/>
          <p:cNvSpPr/>
          <p:nvPr/>
        </p:nvSpPr>
        <p:spPr>
          <a:xfrm>
            <a:off x="1560160" y="3556344"/>
            <a:ext cx="1080000" cy="1440000"/>
          </a:xfrm>
          <a:prstGeom prst="rect">
            <a:avLst/>
          </a:prstGeom>
          <a:pattFill prst="solidDmnd">
            <a:fgClr>
              <a:srgbClr val="FFFF00"/>
            </a:fgClr>
            <a:bgClr>
              <a:srgbClr val="7030A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2" name="carta 1"/>
          <p:cNvSpPr/>
          <p:nvPr/>
        </p:nvSpPr>
        <p:spPr>
          <a:xfrm>
            <a:off x="3790341" y="187139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Ho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ho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23" name="tapa 1"/>
          <p:cNvSpPr/>
          <p:nvPr/>
        </p:nvSpPr>
        <p:spPr>
          <a:xfrm>
            <a:off x="3789010" y="1856402"/>
            <a:ext cx="1080000" cy="1440000"/>
          </a:xfrm>
          <a:prstGeom prst="rect">
            <a:avLst/>
          </a:prstGeom>
          <a:pattFill prst="solidDmnd">
            <a:fgClr>
              <a:srgbClr val="FFFF00"/>
            </a:fgClr>
            <a:bgClr>
              <a:srgbClr val="7030A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6" name="carta 1"/>
          <p:cNvSpPr/>
          <p:nvPr/>
        </p:nvSpPr>
        <p:spPr>
          <a:xfrm>
            <a:off x="3824766" y="522370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Hi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hi</a:t>
            </a:r>
          </a:p>
        </p:txBody>
      </p:sp>
      <p:sp>
        <p:nvSpPr>
          <p:cNvPr id="127" name="tapa 1"/>
          <p:cNvSpPr/>
          <p:nvPr/>
        </p:nvSpPr>
        <p:spPr>
          <a:xfrm>
            <a:off x="3823435" y="5208712"/>
            <a:ext cx="1080000" cy="1440000"/>
          </a:xfrm>
          <a:prstGeom prst="rect">
            <a:avLst/>
          </a:prstGeom>
          <a:pattFill prst="solidDmnd">
            <a:fgClr>
              <a:srgbClr val="FFFF00"/>
            </a:fgClr>
            <a:bgClr>
              <a:srgbClr val="7030A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0" name="carta 1"/>
          <p:cNvSpPr/>
          <p:nvPr/>
        </p:nvSpPr>
        <p:spPr>
          <a:xfrm>
            <a:off x="6053616" y="3477789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Hu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hu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41" name="tapa 1"/>
          <p:cNvSpPr/>
          <p:nvPr/>
        </p:nvSpPr>
        <p:spPr>
          <a:xfrm>
            <a:off x="6017860" y="3462799"/>
            <a:ext cx="1080000" cy="1440000"/>
          </a:xfrm>
          <a:prstGeom prst="rect">
            <a:avLst/>
          </a:prstGeom>
          <a:pattFill prst="solidDmnd">
            <a:fgClr>
              <a:srgbClr val="FFFF00"/>
            </a:fgClr>
            <a:bgClr>
              <a:srgbClr val="7030A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4" name="carta 1"/>
          <p:cNvSpPr/>
          <p:nvPr/>
        </p:nvSpPr>
        <p:spPr>
          <a:xfrm>
            <a:off x="8248041" y="17145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Hu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hu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45" name="tapa 1"/>
          <p:cNvSpPr/>
          <p:nvPr/>
        </p:nvSpPr>
        <p:spPr>
          <a:xfrm>
            <a:off x="8246710" y="156460"/>
            <a:ext cx="1080000" cy="1440000"/>
          </a:xfrm>
          <a:prstGeom prst="rect">
            <a:avLst/>
          </a:prstGeom>
          <a:pattFill prst="solidDmnd">
            <a:fgClr>
              <a:srgbClr val="FFFF00"/>
            </a:fgClr>
            <a:bgClr>
              <a:srgbClr val="7030A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0" name="carta 1"/>
          <p:cNvSpPr/>
          <p:nvPr/>
        </p:nvSpPr>
        <p:spPr>
          <a:xfrm>
            <a:off x="8248041" y="5271276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Ha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ha</a:t>
            </a:r>
          </a:p>
        </p:txBody>
      </p:sp>
      <p:sp>
        <p:nvSpPr>
          <p:cNvPr id="151" name="tapa 1"/>
          <p:cNvSpPr/>
          <p:nvPr/>
        </p:nvSpPr>
        <p:spPr>
          <a:xfrm>
            <a:off x="8246710" y="5256286"/>
            <a:ext cx="1080000" cy="1440000"/>
          </a:xfrm>
          <a:prstGeom prst="rect">
            <a:avLst/>
          </a:prstGeom>
          <a:pattFill prst="solidDmnd">
            <a:fgClr>
              <a:srgbClr val="FFFF00"/>
            </a:fgClr>
            <a:bgClr>
              <a:srgbClr val="7030A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4" name="carta 1"/>
          <p:cNvSpPr/>
          <p:nvPr/>
        </p:nvSpPr>
        <p:spPr>
          <a:xfrm>
            <a:off x="10476891" y="187139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Ha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ha</a:t>
            </a:r>
          </a:p>
        </p:txBody>
      </p:sp>
      <p:sp>
        <p:nvSpPr>
          <p:cNvPr id="155" name="tapa 1"/>
          <p:cNvSpPr/>
          <p:nvPr/>
        </p:nvSpPr>
        <p:spPr>
          <a:xfrm>
            <a:off x="10475560" y="1856402"/>
            <a:ext cx="1080000" cy="1440000"/>
          </a:xfrm>
          <a:prstGeom prst="rect">
            <a:avLst/>
          </a:prstGeom>
          <a:pattFill prst="solidDmnd">
            <a:fgClr>
              <a:srgbClr val="FFFF00"/>
            </a:fgClr>
            <a:bgClr>
              <a:srgbClr val="7030A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6" name="carta 1"/>
          <p:cNvSpPr/>
          <p:nvPr/>
        </p:nvSpPr>
        <p:spPr>
          <a:xfrm>
            <a:off x="8468477" y="2640605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He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he</a:t>
            </a:r>
          </a:p>
        </p:txBody>
      </p:sp>
      <p:sp>
        <p:nvSpPr>
          <p:cNvPr id="157" name="tapa 1"/>
          <p:cNvSpPr/>
          <p:nvPr/>
        </p:nvSpPr>
        <p:spPr>
          <a:xfrm>
            <a:off x="8483474" y="2592958"/>
            <a:ext cx="1080000" cy="1440000"/>
          </a:xfrm>
          <a:prstGeom prst="rect">
            <a:avLst/>
          </a:prstGeom>
          <a:pattFill prst="solidDmnd">
            <a:fgClr>
              <a:srgbClr val="FFFF00"/>
            </a:fgClr>
            <a:bgClr>
              <a:srgbClr val="7030A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8" name="carta 1"/>
          <p:cNvSpPr/>
          <p:nvPr/>
        </p:nvSpPr>
        <p:spPr>
          <a:xfrm>
            <a:off x="10476891" y="5271276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Ho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ho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59" name="tapa 1"/>
          <p:cNvSpPr/>
          <p:nvPr/>
        </p:nvSpPr>
        <p:spPr>
          <a:xfrm>
            <a:off x="10475560" y="5256286"/>
            <a:ext cx="1080000" cy="1440000"/>
          </a:xfrm>
          <a:prstGeom prst="rect">
            <a:avLst/>
          </a:prstGeom>
          <a:pattFill prst="solidDmnd">
            <a:fgClr>
              <a:srgbClr val="FFFF00"/>
            </a:fgClr>
            <a:bgClr>
              <a:srgbClr val="7030A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6D572E2-5BDF-F08D-8A85-239ED16CDD5E}"/>
              </a:ext>
            </a:extLst>
          </p:cNvPr>
          <p:cNvSpPr txBox="1"/>
          <p:nvPr/>
        </p:nvSpPr>
        <p:spPr>
          <a:xfrm>
            <a:off x="0" y="2019300"/>
            <a:ext cx="9525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 err="1"/>
              <a:t>Hh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788596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9" grpId="0" animBg="1"/>
      <p:bldP spid="69" grpId="1" animBg="1"/>
      <p:bldP spid="123" grpId="0" animBg="1"/>
      <p:bldP spid="123" grpId="1" animBg="1"/>
      <p:bldP spid="127" grpId="0" animBg="1"/>
      <p:bldP spid="127" grpId="1" animBg="1"/>
      <p:bldP spid="141" grpId="0" animBg="1"/>
      <p:bldP spid="141" grpId="1" animBg="1"/>
      <p:bldP spid="145" grpId="0" animBg="1"/>
      <p:bldP spid="145" grpId="1" animBg="1"/>
      <p:bldP spid="151" grpId="0" animBg="1"/>
      <p:bldP spid="151" grpId="1" animBg="1"/>
      <p:bldP spid="155" grpId="0" animBg="1"/>
      <p:bldP spid="155" grpId="1" animBg="1"/>
      <p:bldP spid="157" grpId="0" animBg="1"/>
      <p:bldP spid="157" grpId="1" animBg="1"/>
      <p:bldP spid="159" grpId="0" animBg="1"/>
      <p:bldP spid="159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rta 1"/>
          <p:cNvSpPr/>
          <p:nvPr/>
        </p:nvSpPr>
        <p:spPr>
          <a:xfrm>
            <a:off x="1595916" y="17145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Chu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chu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5" name="tapa 1"/>
          <p:cNvSpPr/>
          <p:nvPr/>
        </p:nvSpPr>
        <p:spPr>
          <a:xfrm>
            <a:off x="1597568" y="171450"/>
            <a:ext cx="1080000" cy="1440000"/>
          </a:xfrm>
          <a:prstGeom prst="rect">
            <a:avLst/>
          </a:prstGeom>
          <a:pattFill prst="solidDmnd">
            <a:fgClr>
              <a:schemeClr val="bg1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6" name="carta 1"/>
          <p:cNvSpPr/>
          <p:nvPr/>
        </p:nvSpPr>
        <p:spPr>
          <a:xfrm>
            <a:off x="1561491" y="187139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Che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che</a:t>
            </a:r>
          </a:p>
        </p:txBody>
      </p:sp>
      <p:sp>
        <p:nvSpPr>
          <p:cNvPr id="67" name="tapa 1"/>
          <p:cNvSpPr/>
          <p:nvPr/>
        </p:nvSpPr>
        <p:spPr>
          <a:xfrm>
            <a:off x="1563143" y="1871392"/>
            <a:ext cx="1080000" cy="1440000"/>
          </a:xfrm>
          <a:prstGeom prst="rect">
            <a:avLst/>
          </a:prstGeom>
          <a:pattFill prst="solidDmnd">
            <a:fgClr>
              <a:schemeClr val="bg1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4" name="carta 1"/>
          <p:cNvSpPr/>
          <p:nvPr/>
        </p:nvSpPr>
        <p:spPr>
          <a:xfrm>
            <a:off x="3790341" y="3571334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Cha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cha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25" name="tapa 1"/>
          <p:cNvSpPr/>
          <p:nvPr/>
        </p:nvSpPr>
        <p:spPr>
          <a:xfrm>
            <a:off x="3791987" y="3586833"/>
            <a:ext cx="1080000" cy="1440000"/>
          </a:xfrm>
          <a:prstGeom prst="rect">
            <a:avLst/>
          </a:prstGeom>
          <a:pattFill prst="solidDmnd">
            <a:fgClr>
              <a:schemeClr val="bg1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6" name="carta 1"/>
          <p:cNvSpPr/>
          <p:nvPr/>
        </p:nvSpPr>
        <p:spPr>
          <a:xfrm>
            <a:off x="3824766" y="522370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Cha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cha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27" name="tapa 1"/>
          <p:cNvSpPr/>
          <p:nvPr/>
        </p:nvSpPr>
        <p:spPr>
          <a:xfrm>
            <a:off x="3810914" y="5223702"/>
            <a:ext cx="1080000" cy="1440000"/>
          </a:xfrm>
          <a:prstGeom prst="rect">
            <a:avLst/>
          </a:prstGeom>
          <a:pattFill prst="solidDmnd">
            <a:fgClr>
              <a:schemeClr val="bg1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6" name="carta 1"/>
          <p:cNvSpPr/>
          <p:nvPr/>
        </p:nvSpPr>
        <p:spPr>
          <a:xfrm>
            <a:off x="6019191" y="17145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Che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che</a:t>
            </a:r>
          </a:p>
        </p:txBody>
      </p:sp>
      <p:sp>
        <p:nvSpPr>
          <p:cNvPr id="137" name="tapa 1"/>
          <p:cNvSpPr/>
          <p:nvPr/>
        </p:nvSpPr>
        <p:spPr>
          <a:xfrm>
            <a:off x="6020836" y="155952"/>
            <a:ext cx="1080000" cy="1440000"/>
          </a:xfrm>
          <a:prstGeom prst="rect">
            <a:avLst/>
          </a:prstGeom>
          <a:pattFill prst="solidDmnd">
            <a:fgClr>
              <a:schemeClr val="bg1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8" name="carta 1"/>
          <p:cNvSpPr/>
          <p:nvPr/>
        </p:nvSpPr>
        <p:spPr>
          <a:xfrm>
            <a:off x="6053616" y="187139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 b="1" dirty="0">
              <a:solidFill>
                <a:schemeClr val="tx1"/>
              </a:solidFill>
            </a:endParaRPr>
          </a:p>
          <a:p>
            <a:pPr algn="ctr"/>
            <a:r>
              <a:rPr lang="es-MX" sz="2400" b="1" dirty="0">
                <a:solidFill>
                  <a:schemeClr val="tx1"/>
                </a:solidFill>
              </a:rPr>
              <a:t>Chu</a:t>
            </a:r>
          </a:p>
          <a:p>
            <a:pPr algn="ctr"/>
            <a:r>
              <a:rPr lang="es-MX" sz="2400" b="1" dirty="0" err="1">
                <a:solidFill>
                  <a:schemeClr val="tx1"/>
                </a:solidFill>
              </a:rPr>
              <a:t>chu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139" name="tapa 1"/>
          <p:cNvSpPr/>
          <p:nvPr/>
        </p:nvSpPr>
        <p:spPr>
          <a:xfrm>
            <a:off x="6059414" y="1886891"/>
            <a:ext cx="1080000" cy="1440000"/>
          </a:xfrm>
          <a:prstGeom prst="rect">
            <a:avLst/>
          </a:prstGeom>
          <a:pattFill prst="solidDmnd">
            <a:fgClr>
              <a:schemeClr val="bg1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6" name="carta 1"/>
          <p:cNvSpPr/>
          <p:nvPr/>
        </p:nvSpPr>
        <p:spPr>
          <a:xfrm>
            <a:off x="8248041" y="187139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Cho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cho</a:t>
            </a:r>
          </a:p>
        </p:txBody>
      </p:sp>
      <p:sp>
        <p:nvSpPr>
          <p:cNvPr id="147" name="tapa 1"/>
          <p:cNvSpPr/>
          <p:nvPr/>
        </p:nvSpPr>
        <p:spPr>
          <a:xfrm>
            <a:off x="8265191" y="1871392"/>
            <a:ext cx="1080000" cy="1440000"/>
          </a:xfrm>
          <a:prstGeom prst="rect">
            <a:avLst/>
          </a:prstGeom>
          <a:pattFill prst="solidDmnd">
            <a:fgClr>
              <a:schemeClr val="bg1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8" name="carta 1"/>
          <p:cNvSpPr/>
          <p:nvPr/>
        </p:nvSpPr>
        <p:spPr>
          <a:xfrm>
            <a:off x="8248041" y="3571334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Cho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cho</a:t>
            </a:r>
          </a:p>
        </p:txBody>
      </p:sp>
      <p:sp>
        <p:nvSpPr>
          <p:cNvPr id="149" name="tapa 1"/>
          <p:cNvSpPr/>
          <p:nvPr/>
        </p:nvSpPr>
        <p:spPr>
          <a:xfrm>
            <a:off x="8265191" y="3571334"/>
            <a:ext cx="1080000" cy="1440000"/>
          </a:xfrm>
          <a:prstGeom prst="rect">
            <a:avLst/>
          </a:prstGeom>
          <a:pattFill prst="solidDmnd">
            <a:fgClr>
              <a:schemeClr val="bg1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6" name="carta 1"/>
          <p:cNvSpPr/>
          <p:nvPr/>
        </p:nvSpPr>
        <p:spPr>
          <a:xfrm>
            <a:off x="10476891" y="3571334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Chi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chi</a:t>
            </a:r>
          </a:p>
        </p:txBody>
      </p:sp>
      <p:sp>
        <p:nvSpPr>
          <p:cNvPr id="157" name="tapa 1"/>
          <p:cNvSpPr/>
          <p:nvPr/>
        </p:nvSpPr>
        <p:spPr>
          <a:xfrm>
            <a:off x="10494041" y="3571334"/>
            <a:ext cx="1080000" cy="1440000"/>
          </a:xfrm>
          <a:prstGeom prst="rect">
            <a:avLst/>
          </a:prstGeom>
          <a:pattFill prst="solidDmnd">
            <a:fgClr>
              <a:schemeClr val="bg1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8" name="carta 1"/>
          <p:cNvSpPr/>
          <p:nvPr/>
        </p:nvSpPr>
        <p:spPr>
          <a:xfrm>
            <a:off x="10476891" y="5271276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Chi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chi</a:t>
            </a:r>
          </a:p>
        </p:txBody>
      </p:sp>
      <p:sp>
        <p:nvSpPr>
          <p:cNvPr id="159" name="tapa 1"/>
          <p:cNvSpPr/>
          <p:nvPr/>
        </p:nvSpPr>
        <p:spPr>
          <a:xfrm>
            <a:off x="10494041" y="5271276"/>
            <a:ext cx="1080000" cy="1440000"/>
          </a:xfrm>
          <a:prstGeom prst="rect">
            <a:avLst/>
          </a:prstGeom>
          <a:pattFill prst="solidDmnd">
            <a:fgClr>
              <a:schemeClr val="bg1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2" name="CuadroTexto 41"/>
          <p:cNvSpPr txBox="1"/>
          <p:nvPr/>
        </p:nvSpPr>
        <p:spPr>
          <a:xfrm>
            <a:off x="0" y="2019300"/>
            <a:ext cx="9525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/>
              <a:t>Ch</a:t>
            </a:r>
            <a:br>
              <a:rPr lang="es-MX" sz="5400" b="1" dirty="0"/>
            </a:br>
            <a:r>
              <a:rPr lang="es-MX" sz="5400" b="1" dirty="0" err="1"/>
              <a:t>ch</a:t>
            </a:r>
            <a:endParaRPr lang="es-MX" sz="1200" b="1" dirty="0"/>
          </a:p>
        </p:txBody>
      </p:sp>
    </p:spTree>
    <p:extLst>
      <p:ext uri="{BB962C8B-B14F-4D97-AF65-F5344CB8AC3E}">
        <p14:creationId xmlns:p14="http://schemas.microsoft.com/office/powerpoint/2010/main" val="2138203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7" grpId="0" animBg="1"/>
      <p:bldP spid="67" grpId="1" animBg="1"/>
      <p:bldP spid="125" grpId="0" animBg="1"/>
      <p:bldP spid="125" grpId="1" animBg="1"/>
      <p:bldP spid="127" grpId="0" animBg="1"/>
      <p:bldP spid="127" grpId="1" animBg="1"/>
      <p:bldP spid="137" grpId="0" animBg="1"/>
      <p:bldP spid="137" grpId="1" animBg="1"/>
      <p:bldP spid="139" grpId="0" animBg="1"/>
      <p:bldP spid="139" grpId="1" animBg="1"/>
      <p:bldP spid="147" grpId="0" animBg="1"/>
      <p:bldP spid="147" grpId="1" animBg="1"/>
      <p:bldP spid="149" grpId="0" animBg="1"/>
      <p:bldP spid="149" grpId="1" animBg="1"/>
      <p:bldP spid="157" grpId="0" animBg="1"/>
      <p:bldP spid="157" grpId="1" animBg="1"/>
      <p:bldP spid="159" grpId="0" animBg="1"/>
      <p:bldP spid="159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E11F">
            <a:alpha val="3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rta 1"/>
          <p:cNvSpPr/>
          <p:nvPr/>
        </p:nvSpPr>
        <p:spPr>
          <a:xfrm>
            <a:off x="1595916" y="17145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Lli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lli</a:t>
            </a:r>
            <a:r>
              <a:rPr lang="es-MX" sz="28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tapa 1"/>
          <p:cNvSpPr/>
          <p:nvPr/>
        </p:nvSpPr>
        <p:spPr>
          <a:xfrm>
            <a:off x="1595087" y="156782"/>
            <a:ext cx="1080000" cy="1440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2" name="carta 1"/>
          <p:cNvSpPr/>
          <p:nvPr/>
        </p:nvSpPr>
        <p:spPr>
          <a:xfrm>
            <a:off x="3790341" y="187139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Llu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llu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23" name="tapa 1"/>
          <p:cNvSpPr/>
          <p:nvPr/>
        </p:nvSpPr>
        <p:spPr>
          <a:xfrm>
            <a:off x="3789512" y="1872223"/>
            <a:ext cx="1080000" cy="1440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4" name="carta 1"/>
          <p:cNvSpPr/>
          <p:nvPr/>
        </p:nvSpPr>
        <p:spPr>
          <a:xfrm>
            <a:off x="1765598" y="4142834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Llu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llu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25" name="tapa 1"/>
          <p:cNvSpPr/>
          <p:nvPr/>
        </p:nvSpPr>
        <p:spPr>
          <a:xfrm>
            <a:off x="1765600" y="4143665"/>
            <a:ext cx="1080000" cy="1440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6" name="carta 1"/>
          <p:cNvSpPr/>
          <p:nvPr/>
        </p:nvSpPr>
        <p:spPr>
          <a:xfrm>
            <a:off x="6019191" y="17145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Lle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lle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37" name="tapa 1"/>
          <p:cNvSpPr/>
          <p:nvPr/>
        </p:nvSpPr>
        <p:spPr>
          <a:xfrm>
            <a:off x="6018362" y="172281"/>
            <a:ext cx="1080000" cy="1440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2" name="carta 1"/>
          <p:cNvSpPr/>
          <p:nvPr/>
        </p:nvSpPr>
        <p:spPr>
          <a:xfrm>
            <a:off x="4843534" y="4438519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Lli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lli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43" name="tapa 1"/>
          <p:cNvSpPr/>
          <p:nvPr/>
        </p:nvSpPr>
        <p:spPr>
          <a:xfrm>
            <a:off x="4842702" y="4437688"/>
            <a:ext cx="1080000" cy="1440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4" name="carta 1"/>
          <p:cNvSpPr/>
          <p:nvPr/>
        </p:nvSpPr>
        <p:spPr>
          <a:xfrm>
            <a:off x="8248041" y="17145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Llo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llo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45" name="tapa 1"/>
          <p:cNvSpPr/>
          <p:nvPr/>
        </p:nvSpPr>
        <p:spPr>
          <a:xfrm>
            <a:off x="8247212" y="172281"/>
            <a:ext cx="1080000" cy="1440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8" name="carta 1"/>
          <p:cNvSpPr/>
          <p:nvPr/>
        </p:nvSpPr>
        <p:spPr>
          <a:xfrm>
            <a:off x="7398956" y="259162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Llo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llo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49" name="tapa 1"/>
          <p:cNvSpPr/>
          <p:nvPr/>
        </p:nvSpPr>
        <p:spPr>
          <a:xfrm>
            <a:off x="7397296" y="2593282"/>
            <a:ext cx="1080000" cy="1440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0" name="carta 1"/>
          <p:cNvSpPr/>
          <p:nvPr/>
        </p:nvSpPr>
        <p:spPr>
          <a:xfrm>
            <a:off x="8362341" y="4699776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Lla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lla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51" name="tapa 1"/>
          <p:cNvSpPr/>
          <p:nvPr/>
        </p:nvSpPr>
        <p:spPr>
          <a:xfrm>
            <a:off x="8361512" y="4700607"/>
            <a:ext cx="1080000" cy="1440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4" name="carta 1"/>
          <p:cNvSpPr/>
          <p:nvPr/>
        </p:nvSpPr>
        <p:spPr>
          <a:xfrm>
            <a:off x="10476891" y="187139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Lle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lle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55" name="tapa 1"/>
          <p:cNvSpPr/>
          <p:nvPr/>
        </p:nvSpPr>
        <p:spPr>
          <a:xfrm>
            <a:off x="10476062" y="1872223"/>
            <a:ext cx="1080000" cy="1440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6" name="carta 1"/>
          <p:cNvSpPr/>
          <p:nvPr/>
        </p:nvSpPr>
        <p:spPr>
          <a:xfrm>
            <a:off x="10574864" y="5106219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Lla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lla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57" name="tapa 1"/>
          <p:cNvSpPr/>
          <p:nvPr/>
        </p:nvSpPr>
        <p:spPr>
          <a:xfrm>
            <a:off x="10574034" y="5107051"/>
            <a:ext cx="1080000" cy="1440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B63A49A-AEA9-0136-B8DF-14967F912BA8}"/>
              </a:ext>
            </a:extLst>
          </p:cNvPr>
          <p:cNvSpPr/>
          <p:nvPr/>
        </p:nvSpPr>
        <p:spPr>
          <a:xfrm>
            <a:off x="96982" y="2820378"/>
            <a:ext cx="64793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Ll</a:t>
            </a:r>
          </a:p>
          <a:p>
            <a:pPr algn="ctr"/>
            <a:r>
              <a:rPr lang="es-E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ll</a:t>
            </a:r>
          </a:p>
        </p:txBody>
      </p:sp>
    </p:spTree>
    <p:extLst>
      <p:ext uri="{BB962C8B-B14F-4D97-AF65-F5344CB8AC3E}">
        <p14:creationId xmlns:p14="http://schemas.microsoft.com/office/powerpoint/2010/main" val="2852545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23" grpId="0" animBg="1"/>
      <p:bldP spid="123" grpId="1" animBg="1"/>
      <p:bldP spid="125" grpId="0" animBg="1"/>
      <p:bldP spid="125" grpId="1" animBg="1"/>
      <p:bldP spid="137" grpId="0" animBg="1"/>
      <p:bldP spid="137" grpId="1" animBg="1"/>
      <p:bldP spid="143" grpId="0" animBg="1"/>
      <p:bldP spid="143" grpId="1" animBg="1"/>
      <p:bldP spid="145" grpId="0" animBg="1"/>
      <p:bldP spid="145" grpId="1" animBg="1"/>
      <p:bldP spid="149" grpId="0" animBg="1"/>
      <p:bldP spid="149" grpId="1" animBg="1"/>
      <p:bldP spid="151" grpId="0" animBg="1"/>
      <p:bldP spid="151" grpId="1" animBg="1"/>
      <p:bldP spid="155" grpId="0" animBg="1"/>
      <p:bldP spid="155" grpId="1" animBg="1"/>
      <p:bldP spid="157" grpId="0" animBg="1"/>
      <p:bldP spid="157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chemeClr val="accent2">
                <a:lumMod val="67000"/>
              </a:schemeClr>
            </a:gs>
            <a:gs pos="31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arta 1"/>
          <p:cNvSpPr/>
          <p:nvPr/>
        </p:nvSpPr>
        <p:spPr>
          <a:xfrm>
            <a:off x="3790341" y="17145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Que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que</a:t>
            </a:r>
          </a:p>
        </p:txBody>
      </p:sp>
      <p:sp>
        <p:nvSpPr>
          <p:cNvPr id="121" name="tapa 1"/>
          <p:cNvSpPr/>
          <p:nvPr/>
        </p:nvSpPr>
        <p:spPr>
          <a:xfrm>
            <a:off x="3800555" y="157162"/>
            <a:ext cx="1080000" cy="144000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6" name="carta 1"/>
          <p:cNvSpPr/>
          <p:nvPr/>
        </p:nvSpPr>
        <p:spPr>
          <a:xfrm>
            <a:off x="3824766" y="522370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Qui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qui</a:t>
            </a:r>
          </a:p>
        </p:txBody>
      </p:sp>
      <p:sp>
        <p:nvSpPr>
          <p:cNvPr id="127" name="tapa 1"/>
          <p:cNvSpPr/>
          <p:nvPr/>
        </p:nvSpPr>
        <p:spPr>
          <a:xfrm>
            <a:off x="3834980" y="5209414"/>
            <a:ext cx="1080000" cy="144000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4" name="carta 1"/>
          <p:cNvSpPr/>
          <p:nvPr/>
        </p:nvSpPr>
        <p:spPr>
          <a:xfrm>
            <a:off x="8248041" y="17145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Qui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qui</a:t>
            </a:r>
          </a:p>
        </p:txBody>
      </p:sp>
      <p:sp>
        <p:nvSpPr>
          <p:cNvPr id="145" name="tapa 1"/>
          <p:cNvSpPr/>
          <p:nvPr/>
        </p:nvSpPr>
        <p:spPr>
          <a:xfrm>
            <a:off x="8258255" y="157162"/>
            <a:ext cx="1080000" cy="144000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0" name="carta 1"/>
          <p:cNvSpPr/>
          <p:nvPr/>
        </p:nvSpPr>
        <p:spPr>
          <a:xfrm>
            <a:off x="8276757" y="522370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Que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que</a:t>
            </a:r>
          </a:p>
        </p:txBody>
      </p:sp>
      <p:sp>
        <p:nvSpPr>
          <p:cNvPr id="151" name="tapa 1"/>
          <p:cNvSpPr/>
          <p:nvPr/>
        </p:nvSpPr>
        <p:spPr>
          <a:xfrm>
            <a:off x="8272769" y="5213446"/>
            <a:ext cx="1080000" cy="144000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2" name="CuadroTexto 41"/>
          <p:cNvSpPr txBox="1"/>
          <p:nvPr/>
        </p:nvSpPr>
        <p:spPr>
          <a:xfrm>
            <a:off x="174171" y="2100942"/>
            <a:ext cx="9525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/>
              <a:t>Q</a:t>
            </a:r>
          </a:p>
          <a:p>
            <a:pPr algn="ctr"/>
            <a:r>
              <a:rPr lang="es-MX" sz="7200" b="1" dirty="0"/>
              <a:t>q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703204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</p:childTnLst>
        </p:cTn>
      </p:par>
    </p:tnLst>
    <p:bldLst>
      <p:bldP spid="121" grpId="0" animBg="1"/>
      <p:bldP spid="121" grpId="1" animBg="1"/>
      <p:bldP spid="127" grpId="0" animBg="1"/>
      <p:bldP spid="127" grpId="1" animBg="1"/>
      <p:bldP spid="145" grpId="0" animBg="1"/>
      <p:bldP spid="145" grpId="1" animBg="1"/>
      <p:bldP spid="151" grpId="0" animBg="1"/>
      <p:bldP spid="151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rta 1"/>
          <p:cNvSpPr/>
          <p:nvPr/>
        </p:nvSpPr>
        <p:spPr>
          <a:xfrm>
            <a:off x="1595916" y="17145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Ya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ya </a:t>
            </a:r>
          </a:p>
        </p:txBody>
      </p:sp>
      <p:sp>
        <p:nvSpPr>
          <p:cNvPr id="5" name="tapa 1"/>
          <p:cNvSpPr/>
          <p:nvPr/>
        </p:nvSpPr>
        <p:spPr>
          <a:xfrm>
            <a:off x="1597877" y="170466"/>
            <a:ext cx="1080000" cy="1440000"/>
          </a:xfrm>
          <a:prstGeom prst="rect">
            <a:avLst/>
          </a:prstGeom>
          <a:pattFill prst="lgCheck">
            <a:fgClr>
              <a:srgbClr val="00B0F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6" name="carta 1"/>
          <p:cNvSpPr/>
          <p:nvPr/>
        </p:nvSpPr>
        <p:spPr>
          <a:xfrm>
            <a:off x="6235091" y="507049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Ye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ye</a:t>
            </a:r>
          </a:p>
        </p:txBody>
      </p:sp>
      <p:sp>
        <p:nvSpPr>
          <p:cNvPr id="67" name="tapa 1"/>
          <p:cNvSpPr/>
          <p:nvPr/>
        </p:nvSpPr>
        <p:spPr>
          <a:xfrm>
            <a:off x="6235085" y="507050"/>
            <a:ext cx="1080000" cy="1440000"/>
          </a:xfrm>
          <a:prstGeom prst="rect">
            <a:avLst/>
          </a:prstGeom>
          <a:pattFill prst="lgCheck">
            <a:fgClr>
              <a:srgbClr val="00B0F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8" name="carta 1"/>
          <p:cNvSpPr/>
          <p:nvPr/>
        </p:nvSpPr>
        <p:spPr>
          <a:xfrm>
            <a:off x="2002268" y="276235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schemeClr val="tx1"/>
                </a:solidFill>
              </a:rPr>
              <a:t>Yo</a:t>
            </a:r>
          </a:p>
          <a:p>
            <a:pPr algn="ctr"/>
            <a:r>
              <a:rPr lang="es-MX" sz="2400" b="1" dirty="0">
                <a:solidFill>
                  <a:schemeClr val="tx1"/>
                </a:solidFill>
              </a:rPr>
              <a:t>yo</a:t>
            </a:r>
          </a:p>
        </p:txBody>
      </p:sp>
      <p:sp>
        <p:nvSpPr>
          <p:cNvPr id="69" name="tapa 1"/>
          <p:cNvSpPr/>
          <p:nvPr/>
        </p:nvSpPr>
        <p:spPr>
          <a:xfrm>
            <a:off x="2004330" y="2779483"/>
            <a:ext cx="1080000" cy="1440000"/>
          </a:xfrm>
          <a:prstGeom prst="rect">
            <a:avLst/>
          </a:prstGeom>
          <a:pattFill prst="lgCheck">
            <a:fgClr>
              <a:srgbClr val="00B0F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0" name="carta 1"/>
          <p:cNvSpPr/>
          <p:nvPr/>
        </p:nvSpPr>
        <p:spPr>
          <a:xfrm>
            <a:off x="879319" y="5039047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Yu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yu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71" name="tapa 1"/>
          <p:cNvSpPr/>
          <p:nvPr/>
        </p:nvSpPr>
        <p:spPr>
          <a:xfrm>
            <a:off x="880296" y="5039049"/>
            <a:ext cx="1080000" cy="1440000"/>
          </a:xfrm>
          <a:prstGeom prst="rect">
            <a:avLst/>
          </a:prstGeom>
          <a:pattFill prst="lgCheck">
            <a:fgClr>
              <a:srgbClr val="00B0F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4" name="carta 1"/>
          <p:cNvSpPr/>
          <p:nvPr/>
        </p:nvSpPr>
        <p:spPr>
          <a:xfrm>
            <a:off x="3979028" y="867857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Ye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ye</a:t>
            </a:r>
          </a:p>
        </p:txBody>
      </p:sp>
      <p:sp>
        <p:nvSpPr>
          <p:cNvPr id="125" name="tapa 1"/>
          <p:cNvSpPr/>
          <p:nvPr/>
        </p:nvSpPr>
        <p:spPr>
          <a:xfrm>
            <a:off x="3981092" y="885972"/>
            <a:ext cx="1080000" cy="1440000"/>
          </a:xfrm>
          <a:prstGeom prst="rect">
            <a:avLst/>
          </a:prstGeom>
          <a:pattFill prst="lgCheck">
            <a:fgClr>
              <a:srgbClr val="00B0F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26" name="carta 1"/>
          <p:cNvSpPr/>
          <p:nvPr/>
        </p:nvSpPr>
        <p:spPr>
          <a:xfrm>
            <a:off x="4925560" y="4857465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Yi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yi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27" name="tapa 1"/>
          <p:cNvSpPr/>
          <p:nvPr/>
        </p:nvSpPr>
        <p:spPr>
          <a:xfrm>
            <a:off x="4925010" y="4827452"/>
            <a:ext cx="1080000" cy="1440000"/>
          </a:xfrm>
          <a:prstGeom prst="rect">
            <a:avLst/>
          </a:prstGeom>
          <a:pattFill prst="lgCheck">
            <a:fgClr>
              <a:srgbClr val="00B0F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2" name="carta 1"/>
          <p:cNvSpPr/>
          <p:nvPr/>
        </p:nvSpPr>
        <p:spPr>
          <a:xfrm>
            <a:off x="8776906" y="5097105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err="1">
                <a:solidFill>
                  <a:schemeClr val="tx1"/>
                </a:solidFill>
              </a:rPr>
              <a:t>Yu</a:t>
            </a:r>
            <a:endParaRPr lang="es-MX" sz="2400" b="1" dirty="0">
              <a:solidFill>
                <a:schemeClr val="tx1"/>
              </a:solidFill>
            </a:endParaRPr>
          </a:p>
          <a:p>
            <a:pPr algn="ctr"/>
            <a:r>
              <a:rPr lang="es-MX" sz="2400" b="1" dirty="0" err="1">
                <a:solidFill>
                  <a:schemeClr val="tx1"/>
                </a:solidFill>
              </a:rPr>
              <a:t>yu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43" name="tapa 1"/>
          <p:cNvSpPr/>
          <p:nvPr/>
        </p:nvSpPr>
        <p:spPr>
          <a:xfrm>
            <a:off x="8775915" y="5097105"/>
            <a:ext cx="1080000" cy="1440000"/>
          </a:xfrm>
          <a:prstGeom prst="rect">
            <a:avLst/>
          </a:prstGeom>
          <a:pattFill prst="lgCheck">
            <a:fgClr>
              <a:srgbClr val="00B0F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6" name="carta 1"/>
          <p:cNvSpPr/>
          <p:nvPr/>
        </p:nvSpPr>
        <p:spPr>
          <a:xfrm>
            <a:off x="9975242" y="594136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Yi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yi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47" name="tapa 1"/>
          <p:cNvSpPr/>
          <p:nvPr/>
        </p:nvSpPr>
        <p:spPr>
          <a:xfrm>
            <a:off x="9974250" y="578636"/>
            <a:ext cx="1080000" cy="1440000"/>
          </a:xfrm>
          <a:prstGeom prst="rect">
            <a:avLst/>
          </a:prstGeom>
          <a:pattFill prst="lgCheck">
            <a:fgClr>
              <a:srgbClr val="00B0F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8" name="carta 1"/>
          <p:cNvSpPr/>
          <p:nvPr/>
        </p:nvSpPr>
        <p:spPr>
          <a:xfrm>
            <a:off x="7965278" y="2421313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Yo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yo</a:t>
            </a:r>
          </a:p>
        </p:txBody>
      </p:sp>
      <p:sp>
        <p:nvSpPr>
          <p:cNvPr id="149" name="tapa 1"/>
          <p:cNvSpPr/>
          <p:nvPr/>
        </p:nvSpPr>
        <p:spPr>
          <a:xfrm>
            <a:off x="7964288" y="2420329"/>
            <a:ext cx="1080000" cy="1440000"/>
          </a:xfrm>
          <a:prstGeom prst="rect">
            <a:avLst/>
          </a:prstGeom>
          <a:pattFill prst="lgCheck">
            <a:fgClr>
              <a:srgbClr val="00B0F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0" name="carta 1"/>
          <p:cNvSpPr/>
          <p:nvPr/>
        </p:nvSpPr>
        <p:spPr>
          <a:xfrm>
            <a:off x="10541299" y="4458476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Ya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ya</a:t>
            </a:r>
          </a:p>
        </p:txBody>
      </p:sp>
      <p:sp>
        <p:nvSpPr>
          <p:cNvPr id="151" name="tapa 1"/>
          <p:cNvSpPr/>
          <p:nvPr/>
        </p:nvSpPr>
        <p:spPr>
          <a:xfrm>
            <a:off x="10542275" y="4400992"/>
            <a:ext cx="1080000" cy="1584000"/>
          </a:xfrm>
          <a:prstGeom prst="rect">
            <a:avLst/>
          </a:prstGeom>
          <a:pattFill prst="lgCheck">
            <a:fgClr>
              <a:srgbClr val="00B0F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101B6169-52EA-B6F0-2148-EC65B1DD1FC6}"/>
              </a:ext>
            </a:extLst>
          </p:cNvPr>
          <p:cNvSpPr/>
          <p:nvPr/>
        </p:nvSpPr>
        <p:spPr>
          <a:xfrm>
            <a:off x="114967" y="2967335"/>
            <a:ext cx="8150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Yy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92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7" grpId="0" animBg="1"/>
      <p:bldP spid="67" grpId="1" animBg="1"/>
      <p:bldP spid="69" grpId="0" animBg="1"/>
      <p:bldP spid="69" grpId="1" animBg="1"/>
      <p:bldP spid="71" grpId="0" animBg="1"/>
      <p:bldP spid="71" grpId="1" animBg="1"/>
      <p:bldP spid="125" grpId="0" animBg="1"/>
      <p:bldP spid="125" grpId="1" animBg="1"/>
      <p:bldP spid="127" grpId="0" animBg="1"/>
      <p:bldP spid="127" grpId="1" animBg="1"/>
      <p:bldP spid="143" grpId="0" animBg="1"/>
      <p:bldP spid="143" grpId="1" animBg="1"/>
      <p:bldP spid="147" grpId="0" animBg="1"/>
      <p:bldP spid="147" grpId="1" animBg="1"/>
      <p:bldP spid="149" grpId="0" animBg="1"/>
      <p:bldP spid="149" grpId="1" animBg="1"/>
      <p:bldP spid="151" grpId="0" animBg="1"/>
      <p:bldP spid="151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arta 1"/>
          <p:cNvSpPr/>
          <p:nvPr/>
        </p:nvSpPr>
        <p:spPr>
          <a:xfrm>
            <a:off x="4018941" y="105224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Gui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gui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23" name="tapa 1"/>
          <p:cNvSpPr/>
          <p:nvPr/>
        </p:nvSpPr>
        <p:spPr>
          <a:xfrm>
            <a:off x="3999891" y="1033192"/>
            <a:ext cx="1080000" cy="1440000"/>
          </a:xfrm>
          <a:prstGeom prst="rect">
            <a:avLst/>
          </a:prstGeom>
          <a:pattFill prst="lgConfetti">
            <a:fgClr>
              <a:srgbClr val="FF0000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2" name="carta 1"/>
          <p:cNvSpPr/>
          <p:nvPr/>
        </p:nvSpPr>
        <p:spPr>
          <a:xfrm>
            <a:off x="4666641" y="3747276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Gue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gue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43" name="tapa 1"/>
          <p:cNvSpPr/>
          <p:nvPr/>
        </p:nvSpPr>
        <p:spPr>
          <a:xfrm>
            <a:off x="4647591" y="3747276"/>
            <a:ext cx="1080000" cy="1440000"/>
          </a:xfrm>
          <a:prstGeom prst="rect">
            <a:avLst/>
          </a:prstGeom>
          <a:pattFill prst="lgConfetti">
            <a:fgClr>
              <a:srgbClr val="FF0000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6" name="carta 1"/>
          <p:cNvSpPr/>
          <p:nvPr/>
        </p:nvSpPr>
        <p:spPr>
          <a:xfrm>
            <a:off x="7886091" y="82364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Gui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gui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47" name="tapa 1"/>
          <p:cNvSpPr/>
          <p:nvPr/>
        </p:nvSpPr>
        <p:spPr>
          <a:xfrm>
            <a:off x="7886091" y="823642"/>
            <a:ext cx="1080000" cy="1440000"/>
          </a:xfrm>
          <a:prstGeom prst="rect">
            <a:avLst/>
          </a:prstGeom>
          <a:pattFill prst="lgConfetti">
            <a:fgClr>
              <a:srgbClr val="FF0000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6" name="carta 1"/>
          <p:cNvSpPr/>
          <p:nvPr/>
        </p:nvSpPr>
        <p:spPr>
          <a:xfrm>
            <a:off x="9371991" y="3018884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Gue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gue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57" name="tapa 1"/>
          <p:cNvSpPr/>
          <p:nvPr/>
        </p:nvSpPr>
        <p:spPr>
          <a:xfrm>
            <a:off x="9368983" y="3031918"/>
            <a:ext cx="1080000" cy="1440000"/>
          </a:xfrm>
          <a:prstGeom prst="rect">
            <a:avLst/>
          </a:prstGeom>
          <a:pattFill prst="lgConfetti">
            <a:fgClr>
              <a:srgbClr val="FF0000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CEA0C1CA-EC51-2966-C32A-6B87C0A1A78D}"/>
              </a:ext>
            </a:extLst>
          </p:cNvPr>
          <p:cNvSpPr/>
          <p:nvPr/>
        </p:nvSpPr>
        <p:spPr>
          <a:xfrm>
            <a:off x="135644" y="988951"/>
            <a:ext cx="1268296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s-ES" sz="7200" b="1" dirty="0">
              <a:ln w="13462">
                <a:solidFill>
                  <a:schemeClr val="bg1"/>
                </a:solidFill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es-ES" sz="7200" b="1" cap="none" spc="0" dirty="0" err="1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Gu</a:t>
            </a:r>
            <a:endParaRPr lang="es-ES" sz="7200" b="1" cap="none" spc="0" dirty="0">
              <a:ln w="13462">
                <a:solidFill>
                  <a:schemeClr val="bg1"/>
                </a:solidFill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es-ES" sz="7200" b="1" dirty="0" err="1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gu</a:t>
            </a:r>
            <a:endParaRPr lang="es-ES" sz="5400" b="1" cap="none" spc="0" dirty="0">
              <a:ln w="13462">
                <a:solidFill>
                  <a:schemeClr val="bg1"/>
                </a:solidFill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811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</p:childTnLst>
        </p:cTn>
      </p:par>
    </p:tnLst>
    <p:bldLst>
      <p:bldP spid="123" grpId="0" animBg="1"/>
      <p:bldP spid="123" grpId="1" animBg="1"/>
      <p:bldP spid="143" grpId="0" animBg="1"/>
      <p:bldP spid="143" grpId="1" animBg="1"/>
      <p:bldP spid="147" grpId="0" animBg="1"/>
      <p:bldP spid="147" grpId="1" animBg="1"/>
      <p:bldP spid="157" grpId="0" animBg="1"/>
      <p:bldP spid="157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arta 1"/>
          <p:cNvSpPr/>
          <p:nvPr/>
        </p:nvSpPr>
        <p:spPr>
          <a:xfrm>
            <a:off x="3790341" y="156210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Güi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güi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21" name="tapa 1"/>
          <p:cNvSpPr/>
          <p:nvPr/>
        </p:nvSpPr>
        <p:spPr>
          <a:xfrm>
            <a:off x="3786793" y="1558548"/>
            <a:ext cx="1080000" cy="1440000"/>
          </a:xfrm>
          <a:prstGeom prst="rect">
            <a:avLst/>
          </a:prstGeom>
          <a:pattFill prst="pct90">
            <a:fgClr>
              <a:srgbClr val="FF000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2" name="carta 1"/>
          <p:cNvSpPr/>
          <p:nvPr/>
        </p:nvSpPr>
        <p:spPr>
          <a:xfrm>
            <a:off x="3790341" y="413834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Güe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güe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23" name="tapa 1"/>
          <p:cNvSpPr/>
          <p:nvPr/>
        </p:nvSpPr>
        <p:spPr>
          <a:xfrm>
            <a:off x="3771295" y="4134790"/>
            <a:ext cx="1080000" cy="1440000"/>
          </a:xfrm>
          <a:prstGeom prst="rect">
            <a:avLst/>
          </a:prstGeom>
          <a:pattFill prst="pct90">
            <a:fgClr>
              <a:srgbClr val="FF000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4" name="carta 1"/>
          <p:cNvSpPr/>
          <p:nvPr/>
        </p:nvSpPr>
        <p:spPr>
          <a:xfrm>
            <a:off x="8248041" y="156210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Güe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güe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45" name="tapa 1"/>
          <p:cNvSpPr/>
          <p:nvPr/>
        </p:nvSpPr>
        <p:spPr>
          <a:xfrm>
            <a:off x="8228995" y="1558548"/>
            <a:ext cx="1080000" cy="1440000"/>
          </a:xfrm>
          <a:prstGeom prst="rect">
            <a:avLst/>
          </a:prstGeom>
          <a:pattFill prst="pct90">
            <a:fgClr>
              <a:srgbClr val="FF000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6" name="carta 1"/>
          <p:cNvSpPr/>
          <p:nvPr/>
        </p:nvSpPr>
        <p:spPr>
          <a:xfrm>
            <a:off x="8248041" y="413834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Güi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güi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47" name="tapa 1"/>
          <p:cNvSpPr/>
          <p:nvPr/>
        </p:nvSpPr>
        <p:spPr>
          <a:xfrm>
            <a:off x="8228995" y="4134790"/>
            <a:ext cx="1080000" cy="1440000"/>
          </a:xfrm>
          <a:prstGeom prst="rect">
            <a:avLst/>
          </a:prstGeom>
          <a:pattFill prst="pct90">
            <a:fgClr>
              <a:srgbClr val="FF000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0D2DF30-1A81-6536-FD6E-528D9D64721E}"/>
              </a:ext>
            </a:extLst>
          </p:cNvPr>
          <p:cNvSpPr/>
          <p:nvPr/>
        </p:nvSpPr>
        <p:spPr>
          <a:xfrm>
            <a:off x="-348385" y="2548234"/>
            <a:ext cx="1929535" cy="39087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8000" b="1" dirty="0" err="1">
                <a:solidFill>
                  <a:schemeClr val="tx1"/>
                </a:solidFill>
              </a:rPr>
              <a:t>Gü</a:t>
            </a:r>
            <a:endParaRPr lang="es-MX" sz="8000" b="1" dirty="0">
              <a:solidFill>
                <a:schemeClr val="tx1"/>
              </a:solidFill>
            </a:endParaRPr>
          </a:p>
          <a:p>
            <a:pPr algn="ctr"/>
            <a:r>
              <a:rPr lang="es-MX" sz="8000" b="1" dirty="0" err="1">
                <a:solidFill>
                  <a:schemeClr val="tx1"/>
                </a:solidFill>
              </a:rPr>
              <a:t>gü</a:t>
            </a:r>
            <a:endParaRPr lang="es-MX" sz="8000" b="1" dirty="0">
              <a:solidFill>
                <a:schemeClr val="tx1"/>
              </a:solidFill>
            </a:endParaRPr>
          </a:p>
          <a:p>
            <a:pPr algn="ctr"/>
            <a:endParaRPr lang="es-ES" sz="88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9621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</p:childTnLst>
        </p:cTn>
      </p:par>
    </p:tnLst>
    <p:bldLst>
      <p:bldP spid="121" grpId="0" animBg="1"/>
      <p:bldP spid="121" grpId="1" animBg="1"/>
      <p:bldP spid="123" grpId="0" animBg="1"/>
      <p:bldP spid="123" grpId="1" animBg="1"/>
      <p:bldP spid="145" grpId="0" animBg="1"/>
      <p:bldP spid="145" grpId="1" animBg="1"/>
      <p:bldP spid="147" grpId="0" animBg="1"/>
      <p:bldP spid="147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carta 1"/>
          <p:cNvSpPr/>
          <p:nvPr/>
        </p:nvSpPr>
        <p:spPr>
          <a:xfrm>
            <a:off x="1199541" y="415739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Ge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ge</a:t>
            </a:r>
          </a:p>
        </p:txBody>
      </p:sp>
      <p:sp>
        <p:nvSpPr>
          <p:cNvPr id="67" name="tapa 1"/>
          <p:cNvSpPr/>
          <p:nvPr/>
        </p:nvSpPr>
        <p:spPr>
          <a:xfrm>
            <a:off x="1199540" y="4153840"/>
            <a:ext cx="1080000" cy="1440000"/>
          </a:xfrm>
          <a:prstGeom prst="rect">
            <a:avLst/>
          </a:prstGeom>
          <a:pattFill prst="lgGrid">
            <a:fgClr>
              <a:schemeClr val="bg1"/>
            </a:fgClr>
            <a:bgClr>
              <a:srgbClr val="FF9BA2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6" name="carta 1"/>
          <p:cNvSpPr/>
          <p:nvPr/>
        </p:nvSpPr>
        <p:spPr>
          <a:xfrm>
            <a:off x="8171841" y="462915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Gi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gi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37" name="tapa 1"/>
          <p:cNvSpPr/>
          <p:nvPr/>
        </p:nvSpPr>
        <p:spPr>
          <a:xfrm>
            <a:off x="8168288" y="4641096"/>
            <a:ext cx="1080000" cy="1440000"/>
          </a:xfrm>
          <a:prstGeom prst="rect">
            <a:avLst/>
          </a:prstGeom>
          <a:pattFill prst="lgGrid">
            <a:fgClr>
              <a:schemeClr val="bg1"/>
            </a:fgClr>
            <a:bgClr>
              <a:srgbClr val="FF9BA2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8" name="carta 1"/>
          <p:cNvSpPr/>
          <p:nvPr/>
        </p:nvSpPr>
        <p:spPr>
          <a:xfrm>
            <a:off x="4796316" y="32834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Gi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gi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39" name="tapa 1"/>
          <p:cNvSpPr/>
          <p:nvPr/>
        </p:nvSpPr>
        <p:spPr>
          <a:xfrm>
            <a:off x="4793364" y="340288"/>
            <a:ext cx="1080000" cy="1440000"/>
          </a:xfrm>
          <a:prstGeom prst="rect">
            <a:avLst/>
          </a:prstGeom>
          <a:pattFill prst="lgGrid">
            <a:fgClr>
              <a:schemeClr val="bg1"/>
            </a:fgClr>
            <a:bgClr>
              <a:srgbClr val="FF9BA2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2" name="carta 1"/>
          <p:cNvSpPr/>
          <p:nvPr/>
        </p:nvSpPr>
        <p:spPr>
          <a:xfrm>
            <a:off x="10362591" y="99060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Ge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ge</a:t>
            </a:r>
          </a:p>
        </p:txBody>
      </p:sp>
      <p:sp>
        <p:nvSpPr>
          <p:cNvPr id="153" name="tapa 1"/>
          <p:cNvSpPr/>
          <p:nvPr/>
        </p:nvSpPr>
        <p:spPr>
          <a:xfrm>
            <a:off x="10359038" y="987048"/>
            <a:ext cx="1080000" cy="1440000"/>
          </a:xfrm>
          <a:prstGeom prst="rect">
            <a:avLst/>
          </a:prstGeom>
          <a:pattFill prst="lgGrid">
            <a:fgClr>
              <a:schemeClr val="bg1"/>
            </a:fgClr>
            <a:bgClr>
              <a:srgbClr val="FF9BA2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2" name="CuadroTexto 41"/>
          <p:cNvSpPr txBox="1"/>
          <p:nvPr/>
        </p:nvSpPr>
        <p:spPr>
          <a:xfrm>
            <a:off x="0" y="1924050"/>
            <a:ext cx="9525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 err="1">
                <a:solidFill>
                  <a:srgbClr val="FF0000"/>
                </a:solidFill>
              </a:rPr>
              <a:t>Gg</a:t>
            </a:r>
            <a:endParaRPr lang="es-MX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965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</p:childTnLst>
        </p:cTn>
      </p:par>
    </p:tnLst>
    <p:bldLst>
      <p:bldP spid="67" grpId="0" animBg="1"/>
      <p:bldP spid="67" grpId="1" animBg="1"/>
      <p:bldP spid="137" grpId="0" animBg="1"/>
      <p:bldP spid="137" grpId="1" animBg="1"/>
      <p:bldP spid="139" grpId="0" animBg="1"/>
      <p:bldP spid="139" grpId="1" animBg="1"/>
      <p:bldP spid="153" grpId="0" animBg="1"/>
      <p:bldP spid="153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carta 1"/>
          <p:cNvSpPr/>
          <p:nvPr/>
        </p:nvSpPr>
        <p:spPr>
          <a:xfrm>
            <a:off x="1085241" y="751934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schemeClr val="tx1"/>
                </a:solidFill>
              </a:rPr>
              <a:t>Ke</a:t>
            </a:r>
          </a:p>
          <a:p>
            <a:pPr algn="ctr"/>
            <a:r>
              <a:rPr lang="es-MX" sz="2400" b="1" dirty="0">
                <a:solidFill>
                  <a:schemeClr val="tx1"/>
                </a:solidFill>
              </a:rPr>
              <a:t>ke</a:t>
            </a:r>
          </a:p>
        </p:txBody>
      </p:sp>
      <p:sp>
        <p:nvSpPr>
          <p:cNvPr id="69" name="tapa 1"/>
          <p:cNvSpPr/>
          <p:nvPr/>
        </p:nvSpPr>
        <p:spPr>
          <a:xfrm>
            <a:off x="1097185" y="770984"/>
            <a:ext cx="1080000" cy="1440000"/>
          </a:xfrm>
          <a:prstGeom prst="rect">
            <a:avLst/>
          </a:prstGeom>
          <a:pattFill prst="lgCheck">
            <a:fgClr>
              <a:srgbClr val="3213ED"/>
            </a:fgClr>
            <a:bgClr>
              <a:srgbClr val="FF9BA2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0" name="carta 1"/>
          <p:cNvSpPr/>
          <p:nvPr/>
        </p:nvSpPr>
        <p:spPr>
          <a:xfrm>
            <a:off x="1028091" y="4242576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Ki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ki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71" name="tapa 1"/>
          <p:cNvSpPr/>
          <p:nvPr/>
        </p:nvSpPr>
        <p:spPr>
          <a:xfrm>
            <a:off x="1012591" y="4223526"/>
            <a:ext cx="1080000" cy="1440000"/>
          </a:xfrm>
          <a:prstGeom prst="rect">
            <a:avLst/>
          </a:prstGeom>
          <a:pattFill prst="lgCheck">
            <a:fgClr>
              <a:srgbClr val="3213ED"/>
            </a:fgClr>
            <a:bgClr>
              <a:srgbClr val="FF9BA2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4" name="carta 1"/>
          <p:cNvSpPr/>
          <p:nvPr/>
        </p:nvSpPr>
        <p:spPr>
          <a:xfrm>
            <a:off x="4037991" y="485234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Ko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ko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25" name="tapa 1"/>
          <p:cNvSpPr/>
          <p:nvPr/>
        </p:nvSpPr>
        <p:spPr>
          <a:xfrm>
            <a:off x="4022491" y="466184"/>
            <a:ext cx="1080000" cy="1440000"/>
          </a:xfrm>
          <a:prstGeom prst="rect">
            <a:avLst/>
          </a:prstGeom>
          <a:pattFill prst="lgCheck">
            <a:fgClr>
              <a:srgbClr val="3213ED"/>
            </a:fgClr>
            <a:bgClr>
              <a:srgbClr val="FF9BA2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6" name="carta 1"/>
          <p:cNvSpPr/>
          <p:nvPr/>
        </p:nvSpPr>
        <p:spPr>
          <a:xfrm>
            <a:off x="4377216" y="387115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Ku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ku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27" name="tapa 1"/>
          <p:cNvSpPr/>
          <p:nvPr/>
        </p:nvSpPr>
        <p:spPr>
          <a:xfrm>
            <a:off x="4368820" y="3874704"/>
            <a:ext cx="1080000" cy="1440000"/>
          </a:xfrm>
          <a:prstGeom prst="rect">
            <a:avLst/>
          </a:prstGeom>
          <a:pattFill prst="lgCheck">
            <a:fgClr>
              <a:srgbClr val="3213ED"/>
            </a:fgClr>
            <a:bgClr>
              <a:srgbClr val="FF9BA2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0" name="carta 1"/>
          <p:cNvSpPr/>
          <p:nvPr/>
        </p:nvSpPr>
        <p:spPr>
          <a:xfrm>
            <a:off x="2628291" y="2504534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Ka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ka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41" name="tapa 1"/>
          <p:cNvSpPr/>
          <p:nvPr/>
        </p:nvSpPr>
        <p:spPr>
          <a:xfrm>
            <a:off x="2609239" y="2523584"/>
            <a:ext cx="1080000" cy="1440000"/>
          </a:xfrm>
          <a:prstGeom prst="rect">
            <a:avLst/>
          </a:prstGeom>
          <a:pattFill prst="lgCheck">
            <a:fgClr>
              <a:srgbClr val="3213ED"/>
            </a:fgClr>
            <a:bgClr>
              <a:srgbClr val="FF9BA2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2" name="carta 1"/>
          <p:cNvSpPr/>
          <p:nvPr/>
        </p:nvSpPr>
        <p:spPr>
          <a:xfrm>
            <a:off x="6724041" y="3632976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Ka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ka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43" name="tapa 1"/>
          <p:cNvSpPr/>
          <p:nvPr/>
        </p:nvSpPr>
        <p:spPr>
          <a:xfrm>
            <a:off x="6720487" y="3640080"/>
            <a:ext cx="1080000" cy="1440000"/>
          </a:xfrm>
          <a:prstGeom prst="rect">
            <a:avLst/>
          </a:prstGeom>
          <a:pattFill prst="lgCheck">
            <a:fgClr>
              <a:srgbClr val="3213ED"/>
            </a:fgClr>
            <a:bgClr>
              <a:srgbClr val="FF9BA2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8" name="carta 1"/>
          <p:cNvSpPr/>
          <p:nvPr/>
        </p:nvSpPr>
        <p:spPr>
          <a:xfrm>
            <a:off x="6990741" y="1113884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Ki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ki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49" name="tapa 1"/>
          <p:cNvSpPr/>
          <p:nvPr/>
        </p:nvSpPr>
        <p:spPr>
          <a:xfrm>
            <a:off x="6994291" y="1132934"/>
            <a:ext cx="1080000" cy="1440000"/>
          </a:xfrm>
          <a:prstGeom prst="rect">
            <a:avLst/>
          </a:prstGeom>
          <a:pattFill prst="lgCheck">
            <a:fgClr>
              <a:srgbClr val="3213ED"/>
            </a:fgClr>
            <a:bgClr>
              <a:srgbClr val="FF9BA2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0" name="carta 1"/>
          <p:cNvSpPr/>
          <p:nvPr/>
        </p:nvSpPr>
        <p:spPr>
          <a:xfrm>
            <a:off x="8800491" y="4604526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Ku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ku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51" name="tapa 1"/>
          <p:cNvSpPr/>
          <p:nvPr/>
        </p:nvSpPr>
        <p:spPr>
          <a:xfrm>
            <a:off x="8784991" y="4585476"/>
            <a:ext cx="1080000" cy="1440000"/>
          </a:xfrm>
          <a:prstGeom prst="rect">
            <a:avLst/>
          </a:prstGeom>
          <a:pattFill prst="lgCheck">
            <a:fgClr>
              <a:srgbClr val="3213ED"/>
            </a:fgClr>
            <a:bgClr>
              <a:srgbClr val="FF9BA2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6" name="carta 1"/>
          <p:cNvSpPr/>
          <p:nvPr/>
        </p:nvSpPr>
        <p:spPr>
          <a:xfrm>
            <a:off x="9733941" y="370934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schemeClr val="tx1"/>
                </a:solidFill>
              </a:rPr>
              <a:t>Ke</a:t>
            </a:r>
          </a:p>
          <a:p>
            <a:pPr algn="ctr"/>
            <a:r>
              <a:rPr lang="es-MX" sz="2400" b="1" dirty="0">
                <a:solidFill>
                  <a:schemeClr val="tx1"/>
                </a:solidFill>
              </a:rPr>
              <a:t>ke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57" name="tapa 1"/>
          <p:cNvSpPr/>
          <p:nvPr/>
        </p:nvSpPr>
        <p:spPr>
          <a:xfrm>
            <a:off x="9718441" y="389984"/>
            <a:ext cx="1080000" cy="1440000"/>
          </a:xfrm>
          <a:prstGeom prst="rect">
            <a:avLst/>
          </a:prstGeom>
          <a:pattFill prst="lgCheck">
            <a:fgClr>
              <a:srgbClr val="3213ED"/>
            </a:fgClr>
            <a:bgClr>
              <a:srgbClr val="FF9BA2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8" name="carta 1"/>
          <p:cNvSpPr/>
          <p:nvPr/>
        </p:nvSpPr>
        <p:spPr>
          <a:xfrm>
            <a:off x="10495941" y="3290076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Ko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ko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59" name="tapa 1"/>
          <p:cNvSpPr/>
          <p:nvPr/>
        </p:nvSpPr>
        <p:spPr>
          <a:xfrm>
            <a:off x="10480441" y="3278130"/>
            <a:ext cx="1080000" cy="1440000"/>
          </a:xfrm>
          <a:prstGeom prst="rect">
            <a:avLst/>
          </a:prstGeom>
          <a:pattFill prst="lgCheck">
            <a:fgClr>
              <a:srgbClr val="3213ED"/>
            </a:fgClr>
            <a:bgClr>
              <a:srgbClr val="FF9BA2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BC4BCF3E-94AB-7333-1BA9-E4C11BA3A2EB}"/>
              </a:ext>
            </a:extLst>
          </p:cNvPr>
          <p:cNvSpPr/>
          <p:nvPr/>
        </p:nvSpPr>
        <p:spPr>
          <a:xfrm>
            <a:off x="0" y="2716250"/>
            <a:ext cx="8947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Kk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5813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</p:childTnLst>
        </p:cTn>
      </p:par>
    </p:tnLst>
    <p:bldLst>
      <p:bldP spid="69" grpId="0" animBg="1"/>
      <p:bldP spid="69" grpId="1" animBg="1"/>
      <p:bldP spid="71" grpId="0" animBg="1"/>
      <p:bldP spid="71" grpId="1" animBg="1"/>
      <p:bldP spid="125" grpId="0" animBg="1"/>
      <p:bldP spid="125" grpId="1" animBg="1"/>
      <p:bldP spid="127" grpId="0" animBg="1"/>
      <p:bldP spid="127" grpId="1" animBg="1"/>
      <p:bldP spid="141" grpId="0" animBg="1"/>
      <p:bldP spid="141" grpId="1" animBg="1"/>
      <p:bldP spid="143" grpId="0" animBg="1"/>
      <p:bldP spid="143" grpId="1" animBg="1"/>
      <p:bldP spid="149" grpId="0" animBg="1"/>
      <p:bldP spid="149" grpId="1" animBg="1"/>
      <p:bldP spid="151" grpId="0" animBg="1"/>
      <p:bldP spid="151" grpId="1" animBg="1"/>
      <p:bldP spid="157" grpId="0" animBg="1"/>
      <p:bldP spid="157" grpId="1" animBg="1"/>
      <p:bldP spid="159" grpId="0" animBg="1"/>
      <p:bldP spid="159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arta 1"/>
          <p:cNvSpPr/>
          <p:nvPr/>
        </p:nvSpPr>
        <p:spPr>
          <a:xfrm>
            <a:off x="3790341" y="17145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Zi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zi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21" name="tapa 1"/>
          <p:cNvSpPr/>
          <p:nvPr/>
        </p:nvSpPr>
        <p:spPr>
          <a:xfrm>
            <a:off x="3772946" y="155952"/>
            <a:ext cx="1080000" cy="1440000"/>
          </a:xfrm>
          <a:prstGeom prst="rect">
            <a:avLst/>
          </a:prstGeom>
          <a:pattFill prst="solidDmnd">
            <a:fgClr>
              <a:srgbClr val="3213ED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2" name="carta 1"/>
          <p:cNvSpPr/>
          <p:nvPr/>
        </p:nvSpPr>
        <p:spPr>
          <a:xfrm>
            <a:off x="3790341" y="187139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Za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za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23" name="tapa 1"/>
          <p:cNvSpPr/>
          <p:nvPr/>
        </p:nvSpPr>
        <p:spPr>
          <a:xfrm>
            <a:off x="3772946" y="1855894"/>
            <a:ext cx="1080000" cy="1440000"/>
          </a:xfrm>
          <a:prstGeom prst="rect">
            <a:avLst/>
          </a:prstGeom>
          <a:pattFill prst="solidDmnd">
            <a:fgClr>
              <a:srgbClr val="3213ED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4" name="carta 1"/>
          <p:cNvSpPr/>
          <p:nvPr/>
        </p:nvSpPr>
        <p:spPr>
          <a:xfrm>
            <a:off x="3790341" y="3571334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Zu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zu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25" name="tapa 1"/>
          <p:cNvSpPr/>
          <p:nvPr/>
        </p:nvSpPr>
        <p:spPr>
          <a:xfrm>
            <a:off x="3772946" y="3555836"/>
            <a:ext cx="1080000" cy="1440000"/>
          </a:xfrm>
          <a:prstGeom prst="rect">
            <a:avLst/>
          </a:prstGeom>
          <a:pattFill prst="solidDmnd">
            <a:fgClr>
              <a:srgbClr val="3213ED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6" name="carta 1"/>
          <p:cNvSpPr/>
          <p:nvPr/>
        </p:nvSpPr>
        <p:spPr>
          <a:xfrm>
            <a:off x="3824766" y="522370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Ze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ze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27" name="tapa 1"/>
          <p:cNvSpPr/>
          <p:nvPr/>
        </p:nvSpPr>
        <p:spPr>
          <a:xfrm>
            <a:off x="3807371" y="5208204"/>
            <a:ext cx="1080000" cy="1440000"/>
          </a:xfrm>
          <a:prstGeom prst="rect">
            <a:avLst/>
          </a:prstGeom>
          <a:pattFill prst="solidDmnd">
            <a:fgClr>
              <a:srgbClr val="3213ED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8" name="carta 1"/>
          <p:cNvSpPr/>
          <p:nvPr/>
        </p:nvSpPr>
        <p:spPr>
          <a:xfrm>
            <a:off x="6053616" y="187139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Zi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zi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39" name="tapa 1"/>
          <p:cNvSpPr/>
          <p:nvPr/>
        </p:nvSpPr>
        <p:spPr>
          <a:xfrm>
            <a:off x="6040374" y="1855894"/>
            <a:ext cx="1080000" cy="1440000"/>
          </a:xfrm>
          <a:prstGeom prst="rect">
            <a:avLst/>
          </a:prstGeom>
          <a:pattFill prst="solidDmnd">
            <a:fgClr>
              <a:srgbClr val="3213ED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0" name="carta 1"/>
          <p:cNvSpPr/>
          <p:nvPr/>
        </p:nvSpPr>
        <p:spPr>
          <a:xfrm>
            <a:off x="6019191" y="3571334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Za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za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141" name="tapa 1"/>
          <p:cNvSpPr/>
          <p:nvPr/>
        </p:nvSpPr>
        <p:spPr>
          <a:xfrm>
            <a:off x="6031776" y="3555836"/>
            <a:ext cx="1080000" cy="1440000"/>
          </a:xfrm>
          <a:prstGeom prst="rect">
            <a:avLst/>
          </a:prstGeom>
          <a:pattFill prst="solidDmnd">
            <a:fgClr>
              <a:srgbClr val="3213ED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4" name="carta 1"/>
          <p:cNvSpPr/>
          <p:nvPr/>
        </p:nvSpPr>
        <p:spPr>
          <a:xfrm>
            <a:off x="8248041" y="17145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Zo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zo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45" name="tapa 1"/>
          <p:cNvSpPr/>
          <p:nvPr/>
        </p:nvSpPr>
        <p:spPr>
          <a:xfrm>
            <a:off x="8230646" y="155952"/>
            <a:ext cx="1080000" cy="1440000"/>
          </a:xfrm>
          <a:prstGeom prst="rect">
            <a:avLst/>
          </a:prstGeom>
          <a:pattFill prst="solidDmnd">
            <a:fgClr>
              <a:srgbClr val="3213ED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6" name="carta 1"/>
          <p:cNvSpPr/>
          <p:nvPr/>
        </p:nvSpPr>
        <p:spPr>
          <a:xfrm>
            <a:off x="8248041" y="187139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Zo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zo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47" name="tapa 1"/>
          <p:cNvSpPr/>
          <p:nvPr/>
        </p:nvSpPr>
        <p:spPr>
          <a:xfrm>
            <a:off x="8230646" y="1855894"/>
            <a:ext cx="1080000" cy="1440000"/>
          </a:xfrm>
          <a:prstGeom prst="rect">
            <a:avLst/>
          </a:prstGeom>
          <a:pattFill prst="solidDmnd">
            <a:fgClr>
              <a:srgbClr val="3213ED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8" name="carta 1"/>
          <p:cNvSpPr/>
          <p:nvPr/>
        </p:nvSpPr>
        <p:spPr>
          <a:xfrm>
            <a:off x="8248041" y="3571334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Zu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zu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49" name="tapa 1"/>
          <p:cNvSpPr/>
          <p:nvPr/>
        </p:nvSpPr>
        <p:spPr>
          <a:xfrm>
            <a:off x="8230646" y="3555836"/>
            <a:ext cx="1080000" cy="1440000"/>
          </a:xfrm>
          <a:prstGeom prst="rect">
            <a:avLst/>
          </a:prstGeom>
          <a:pattFill prst="solidDmnd">
            <a:fgClr>
              <a:srgbClr val="3213ED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0" name="carta 1"/>
          <p:cNvSpPr/>
          <p:nvPr/>
        </p:nvSpPr>
        <p:spPr>
          <a:xfrm>
            <a:off x="8248041" y="5271276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Ze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ze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51" name="tapa 1"/>
          <p:cNvSpPr/>
          <p:nvPr/>
        </p:nvSpPr>
        <p:spPr>
          <a:xfrm>
            <a:off x="8230646" y="5255778"/>
            <a:ext cx="1080000" cy="1440000"/>
          </a:xfrm>
          <a:prstGeom prst="rect">
            <a:avLst/>
          </a:prstGeom>
          <a:pattFill prst="solidDmnd">
            <a:fgClr>
              <a:srgbClr val="3213ED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71EF3D2-9BE7-18E5-7A5B-1A05589895E4}"/>
              </a:ext>
            </a:extLst>
          </p:cNvPr>
          <p:cNvSpPr/>
          <p:nvPr/>
        </p:nvSpPr>
        <p:spPr>
          <a:xfrm>
            <a:off x="30325" y="2948285"/>
            <a:ext cx="108234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000" b="1" dirty="0" err="1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Zz</a:t>
            </a:r>
            <a:endParaRPr lang="es-ES" sz="8000" b="1" cap="none" spc="0" dirty="0">
              <a:ln w="6600">
                <a:solidFill>
                  <a:schemeClr val="accent2"/>
                </a:solidFill>
                <a:prstDash val="solid"/>
              </a:ln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597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</p:childTnLst>
        </p:cTn>
      </p:par>
    </p:tnLst>
    <p:bldLst>
      <p:bldP spid="121" grpId="0" animBg="1"/>
      <p:bldP spid="121" grpId="1" animBg="1"/>
      <p:bldP spid="123" grpId="0" animBg="1"/>
      <p:bldP spid="123" grpId="1" animBg="1"/>
      <p:bldP spid="125" grpId="0" animBg="1"/>
      <p:bldP spid="125" grpId="1" animBg="1"/>
      <p:bldP spid="127" grpId="0" animBg="1"/>
      <p:bldP spid="127" grpId="1" animBg="1"/>
      <p:bldP spid="139" grpId="0" animBg="1"/>
      <p:bldP spid="139" grpId="1" animBg="1"/>
      <p:bldP spid="141" grpId="0" animBg="1"/>
      <p:bldP spid="141" grpId="1" animBg="1"/>
      <p:bldP spid="145" grpId="0" animBg="1"/>
      <p:bldP spid="145" grpId="1" animBg="1"/>
      <p:bldP spid="147" grpId="0" animBg="1"/>
      <p:bldP spid="147" grpId="1" animBg="1"/>
      <p:bldP spid="149" grpId="0" animBg="1"/>
      <p:bldP spid="149" grpId="1" animBg="1"/>
      <p:bldP spid="151" grpId="0" animBg="1"/>
      <p:bldP spid="15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16413" y="161926"/>
            <a:ext cx="7159171" cy="941161"/>
          </a:xfrm>
        </p:spPr>
        <p:txBody>
          <a:bodyPr/>
          <a:lstStyle/>
          <a:p>
            <a:pPr algn="ctr"/>
            <a:r>
              <a:rPr lang="es-MX" b="1" dirty="0">
                <a:latin typeface="Arial MT"/>
              </a:rPr>
              <a:t>Instrucciones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38200" y="1500072"/>
            <a:ext cx="10515600" cy="463947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MX" sz="2000" dirty="0">
                <a:latin typeface="Arial MT"/>
              </a:rPr>
              <a:t>Cada diapositiva presenta las sílabas y las vocales, las tarjetas presentadas contienen la tabla y el resultado, para poder jugar con este </a:t>
            </a:r>
            <a:r>
              <a:rPr lang="es-MX" sz="2000" dirty="0" err="1">
                <a:latin typeface="Arial MT"/>
              </a:rPr>
              <a:t>memorama</a:t>
            </a:r>
            <a:r>
              <a:rPr lang="es-MX" sz="2000" dirty="0">
                <a:latin typeface="Arial MT"/>
              </a:rPr>
              <a:t>, sigue </a:t>
            </a:r>
            <a:r>
              <a:rPr lang="es-MX" sz="2000">
                <a:latin typeface="Arial MT"/>
              </a:rPr>
              <a:t>las instrucciones</a:t>
            </a:r>
            <a:r>
              <a:rPr lang="es-MX" sz="2000" dirty="0">
                <a:latin typeface="Arial MT"/>
              </a:rPr>
              <a:t>: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s-MX" sz="2000" dirty="0">
                <a:latin typeface="Arial MT"/>
              </a:rPr>
              <a:t>Posiciona el cursor en la diapositiva de la tabla que deseas jugar.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s-MX" sz="2000" dirty="0">
                <a:latin typeface="Arial MT"/>
              </a:rPr>
              <a:t>Da </a:t>
            </a:r>
            <a:r>
              <a:rPr lang="es-MX" sz="2000" dirty="0" err="1">
                <a:latin typeface="Arial MT"/>
              </a:rPr>
              <a:t>click</a:t>
            </a:r>
            <a:r>
              <a:rPr lang="es-MX" sz="2000" dirty="0">
                <a:latin typeface="Arial MT"/>
              </a:rPr>
              <a:t> izquierdo en una tarjeta.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s-MX" sz="2000" dirty="0">
                <a:latin typeface="Arial MT"/>
              </a:rPr>
              <a:t>Da </a:t>
            </a:r>
            <a:r>
              <a:rPr lang="es-MX" sz="2000" dirty="0" err="1">
                <a:latin typeface="Arial MT"/>
              </a:rPr>
              <a:t>click</a:t>
            </a:r>
            <a:r>
              <a:rPr lang="es-MX" sz="2000" dirty="0">
                <a:latin typeface="Arial MT"/>
              </a:rPr>
              <a:t> izquierdo en otra tarjeta distinta a la primera.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s-MX" sz="2000" dirty="0">
                <a:latin typeface="Arial MT"/>
              </a:rPr>
              <a:t>Si las dos tarjetas tienen la misma sílaba o las mismas vocales el resultado correcto, se quedan abiertas.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s-MX" sz="2000" dirty="0">
                <a:latin typeface="Arial MT"/>
              </a:rPr>
              <a:t>En caso contrario se vuelve a dar </a:t>
            </a:r>
            <a:r>
              <a:rPr lang="es-MX" sz="2000" dirty="0" err="1">
                <a:latin typeface="Arial MT"/>
              </a:rPr>
              <a:t>click</a:t>
            </a:r>
            <a:r>
              <a:rPr lang="es-MX" sz="2000" dirty="0">
                <a:latin typeface="Arial MT"/>
              </a:rPr>
              <a:t> izquierdo para volver a tapar la carta.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s-MX" sz="2000" dirty="0">
                <a:latin typeface="Arial MT"/>
              </a:rPr>
              <a:t>Se irán abriendo las cartas de dos en dos hasta encontrar los resultados correctos.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s-MX" sz="2000" b="1" dirty="0">
                <a:solidFill>
                  <a:srgbClr val="FF0000"/>
                </a:solidFill>
              </a:rPr>
              <a:t>¡Diviértete!</a:t>
            </a:r>
          </a:p>
        </p:txBody>
      </p:sp>
    </p:spTree>
    <p:extLst>
      <p:ext uri="{BB962C8B-B14F-4D97-AF65-F5344CB8AC3E}">
        <p14:creationId xmlns:p14="http://schemas.microsoft.com/office/powerpoint/2010/main" val="12941355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rta 1"/>
          <p:cNvSpPr/>
          <p:nvPr/>
        </p:nvSpPr>
        <p:spPr>
          <a:xfrm>
            <a:off x="1595916" y="17145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Xe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xe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5" name="tapa 1"/>
          <p:cNvSpPr/>
          <p:nvPr/>
        </p:nvSpPr>
        <p:spPr>
          <a:xfrm>
            <a:off x="1610594" y="171450"/>
            <a:ext cx="1080000" cy="1440000"/>
          </a:xfrm>
          <a:prstGeom prst="rect">
            <a:avLst/>
          </a:prstGeom>
          <a:pattFill prst="plaid">
            <a:fgClr>
              <a:srgbClr val="FFFF00"/>
            </a:fgClr>
            <a:bgClr>
              <a:srgbClr val="7030A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8" name="carta 1"/>
          <p:cNvSpPr/>
          <p:nvPr/>
        </p:nvSpPr>
        <p:spPr>
          <a:xfrm>
            <a:off x="1561491" y="3571334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Xi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xi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69" name="tapa 1"/>
          <p:cNvSpPr/>
          <p:nvPr/>
        </p:nvSpPr>
        <p:spPr>
          <a:xfrm>
            <a:off x="1576169" y="3571334"/>
            <a:ext cx="1080000" cy="1440000"/>
          </a:xfrm>
          <a:prstGeom prst="rect">
            <a:avLst/>
          </a:prstGeom>
          <a:pattFill prst="plaid">
            <a:fgClr>
              <a:srgbClr val="FFFF00"/>
            </a:fgClr>
            <a:bgClr>
              <a:srgbClr val="7030A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2" name="carta 1"/>
          <p:cNvSpPr/>
          <p:nvPr/>
        </p:nvSpPr>
        <p:spPr>
          <a:xfrm>
            <a:off x="3790341" y="187139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Xo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xo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23" name="tapa 1"/>
          <p:cNvSpPr/>
          <p:nvPr/>
        </p:nvSpPr>
        <p:spPr>
          <a:xfrm>
            <a:off x="3805019" y="1871392"/>
            <a:ext cx="1080000" cy="1440000"/>
          </a:xfrm>
          <a:prstGeom prst="rect">
            <a:avLst/>
          </a:prstGeom>
          <a:pattFill prst="plaid">
            <a:fgClr>
              <a:srgbClr val="FFFF00"/>
            </a:fgClr>
            <a:bgClr>
              <a:srgbClr val="7030A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6" name="carta 1"/>
          <p:cNvSpPr/>
          <p:nvPr/>
        </p:nvSpPr>
        <p:spPr>
          <a:xfrm>
            <a:off x="3824766" y="522370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Xi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xi</a:t>
            </a:r>
          </a:p>
        </p:txBody>
      </p:sp>
      <p:sp>
        <p:nvSpPr>
          <p:cNvPr id="127" name="tapa 1"/>
          <p:cNvSpPr/>
          <p:nvPr/>
        </p:nvSpPr>
        <p:spPr>
          <a:xfrm>
            <a:off x="3839444" y="5223702"/>
            <a:ext cx="1080000" cy="1440000"/>
          </a:xfrm>
          <a:prstGeom prst="rect">
            <a:avLst/>
          </a:prstGeom>
          <a:pattFill prst="plaid">
            <a:fgClr>
              <a:srgbClr val="FFFF00"/>
            </a:fgClr>
            <a:bgClr>
              <a:srgbClr val="7030A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0" name="carta 1"/>
          <p:cNvSpPr/>
          <p:nvPr/>
        </p:nvSpPr>
        <p:spPr>
          <a:xfrm>
            <a:off x="6053616" y="3477789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Xu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xu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141" name="tapa 1"/>
          <p:cNvSpPr/>
          <p:nvPr/>
        </p:nvSpPr>
        <p:spPr>
          <a:xfrm>
            <a:off x="6033869" y="3477789"/>
            <a:ext cx="1080000" cy="1440000"/>
          </a:xfrm>
          <a:prstGeom prst="rect">
            <a:avLst/>
          </a:prstGeom>
          <a:pattFill prst="plaid">
            <a:fgClr>
              <a:srgbClr val="FFFF00"/>
            </a:fgClr>
            <a:bgClr>
              <a:srgbClr val="7030A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4" name="carta 1"/>
          <p:cNvSpPr/>
          <p:nvPr/>
        </p:nvSpPr>
        <p:spPr>
          <a:xfrm>
            <a:off x="8248041" y="17145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Xu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xu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45" name="tapa 1"/>
          <p:cNvSpPr/>
          <p:nvPr/>
        </p:nvSpPr>
        <p:spPr>
          <a:xfrm>
            <a:off x="8262719" y="171450"/>
            <a:ext cx="1080000" cy="1440000"/>
          </a:xfrm>
          <a:prstGeom prst="rect">
            <a:avLst/>
          </a:prstGeom>
          <a:pattFill prst="plaid">
            <a:fgClr>
              <a:srgbClr val="FFFF00"/>
            </a:fgClr>
            <a:bgClr>
              <a:srgbClr val="7030A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0" name="carta 1"/>
          <p:cNvSpPr/>
          <p:nvPr/>
        </p:nvSpPr>
        <p:spPr>
          <a:xfrm>
            <a:off x="8248041" y="5271276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Xa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xa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51" name="tapa 1"/>
          <p:cNvSpPr/>
          <p:nvPr/>
        </p:nvSpPr>
        <p:spPr>
          <a:xfrm>
            <a:off x="8262719" y="5271276"/>
            <a:ext cx="1080000" cy="1440000"/>
          </a:xfrm>
          <a:prstGeom prst="rect">
            <a:avLst/>
          </a:prstGeom>
          <a:pattFill prst="plaid">
            <a:fgClr>
              <a:srgbClr val="FFFF00"/>
            </a:fgClr>
            <a:bgClr>
              <a:srgbClr val="7030A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4" name="carta 1"/>
          <p:cNvSpPr/>
          <p:nvPr/>
        </p:nvSpPr>
        <p:spPr>
          <a:xfrm>
            <a:off x="10476891" y="187139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Xa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xa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55" name="tapa 1"/>
          <p:cNvSpPr/>
          <p:nvPr/>
        </p:nvSpPr>
        <p:spPr>
          <a:xfrm>
            <a:off x="10491569" y="1871392"/>
            <a:ext cx="1080000" cy="1440000"/>
          </a:xfrm>
          <a:prstGeom prst="rect">
            <a:avLst/>
          </a:prstGeom>
          <a:pattFill prst="plaid">
            <a:fgClr>
              <a:srgbClr val="FFFF00"/>
            </a:fgClr>
            <a:bgClr>
              <a:srgbClr val="7030A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6" name="carta 1"/>
          <p:cNvSpPr/>
          <p:nvPr/>
        </p:nvSpPr>
        <p:spPr>
          <a:xfrm>
            <a:off x="8468477" y="2640605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Xe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xe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57" name="tapa 1"/>
          <p:cNvSpPr/>
          <p:nvPr/>
        </p:nvSpPr>
        <p:spPr>
          <a:xfrm>
            <a:off x="8499483" y="2607948"/>
            <a:ext cx="1080000" cy="1440000"/>
          </a:xfrm>
          <a:prstGeom prst="rect">
            <a:avLst/>
          </a:prstGeom>
          <a:pattFill prst="plaid">
            <a:fgClr>
              <a:srgbClr val="FFFF00"/>
            </a:fgClr>
            <a:bgClr>
              <a:srgbClr val="7030A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8" name="carta 1"/>
          <p:cNvSpPr/>
          <p:nvPr/>
        </p:nvSpPr>
        <p:spPr>
          <a:xfrm>
            <a:off x="10476891" y="5271276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Xo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xo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59" name="tapa 1"/>
          <p:cNvSpPr/>
          <p:nvPr/>
        </p:nvSpPr>
        <p:spPr>
          <a:xfrm>
            <a:off x="10491569" y="5271276"/>
            <a:ext cx="1080000" cy="1440000"/>
          </a:xfrm>
          <a:prstGeom prst="rect">
            <a:avLst/>
          </a:prstGeom>
          <a:pattFill prst="plaid">
            <a:fgClr>
              <a:srgbClr val="FFFF00"/>
            </a:fgClr>
            <a:bgClr>
              <a:srgbClr val="7030A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6D572E2-5BDF-F08D-8A85-239ED16CDD5E}"/>
              </a:ext>
            </a:extLst>
          </p:cNvPr>
          <p:cNvSpPr txBox="1"/>
          <p:nvPr/>
        </p:nvSpPr>
        <p:spPr>
          <a:xfrm>
            <a:off x="0" y="2019300"/>
            <a:ext cx="9525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 err="1"/>
              <a:t>Xx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686212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9" grpId="0" animBg="1"/>
      <p:bldP spid="69" grpId="1" animBg="1"/>
      <p:bldP spid="123" grpId="0" animBg="1"/>
      <p:bldP spid="123" grpId="1" animBg="1"/>
      <p:bldP spid="127" grpId="0" animBg="1"/>
      <p:bldP spid="127" grpId="1" animBg="1"/>
      <p:bldP spid="141" grpId="0" animBg="1"/>
      <p:bldP spid="141" grpId="1" animBg="1"/>
      <p:bldP spid="145" grpId="0" animBg="1"/>
      <p:bldP spid="145" grpId="1" animBg="1"/>
      <p:bldP spid="151" grpId="0" animBg="1"/>
      <p:bldP spid="151" grpId="1" animBg="1"/>
      <p:bldP spid="155" grpId="0" animBg="1"/>
      <p:bldP spid="155" grpId="1" animBg="1"/>
      <p:bldP spid="157" grpId="0" animBg="1"/>
      <p:bldP spid="157" grpId="1" animBg="1"/>
      <p:bldP spid="159" grpId="0" animBg="1"/>
      <p:bldP spid="159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0D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rta 1"/>
          <p:cNvSpPr/>
          <p:nvPr/>
        </p:nvSpPr>
        <p:spPr>
          <a:xfrm>
            <a:off x="1595916" y="17145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Wu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wu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5" name="tapa 1"/>
          <p:cNvSpPr/>
          <p:nvPr/>
        </p:nvSpPr>
        <p:spPr>
          <a:xfrm>
            <a:off x="1613062" y="155952"/>
            <a:ext cx="1080000" cy="1440000"/>
          </a:xfrm>
          <a:prstGeom prst="rect">
            <a:avLst/>
          </a:prstGeom>
          <a:pattFill prst="solidDmnd">
            <a:fgClr>
              <a:schemeClr val="bg1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6" name="carta 1"/>
          <p:cNvSpPr/>
          <p:nvPr/>
        </p:nvSpPr>
        <p:spPr>
          <a:xfrm>
            <a:off x="1561491" y="187139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We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we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67" name="tapa 1"/>
          <p:cNvSpPr/>
          <p:nvPr/>
        </p:nvSpPr>
        <p:spPr>
          <a:xfrm>
            <a:off x="1578637" y="1855894"/>
            <a:ext cx="1080000" cy="1440000"/>
          </a:xfrm>
          <a:prstGeom prst="rect">
            <a:avLst/>
          </a:prstGeom>
          <a:pattFill prst="solidDmnd">
            <a:fgClr>
              <a:schemeClr val="bg1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4" name="carta 1"/>
          <p:cNvSpPr/>
          <p:nvPr/>
        </p:nvSpPr>
        <p:spPr>
          <a:xfrm>
            <a:off x="3790341" y="3571334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Wa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wa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25" name="tapa 1"/>
          <p:cNvSpPr/>
          <p:nvPr/>
        </p:nvSpPr>
        <p:spPr>
          <a:xfrm>
            <a:off x="3807487" y="3555836"/>
            <a:ext cx="1080000" cy="1440000"/>
          </a:xfrm>
          <a:prstGeom prst="rect">
            <a:avLst/>
          </a:prstGeom>
          <a:pattFill prst="solidDmnd">
            <a:fgClr>
              <a:schemeClr val="bg1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6" name="carta 1"/>
          <p:cNvSpPr/>
          <p:nvPr/>
        </p:nvSpPr>
        <p:spPr>
          <a:xfrm>
            <a:off x="3824766" y="522370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Wa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wa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27" name="tapa 1"/>
          <p:cNvSpPr/>
          <p:nvPr/>
        </p:nvSpPr>
        <p:spPr>
          <a:xfrm>
            <a:off x="3841912" y="5208204"/>
            <a:ext cx="1080000" cy="1440000"/>
          </a:xfrm>
          <a:prstGeom prst="rect">
            <a:avLst/>
          </a:prstGeom>
          <a:pattFill prst="solidDmnd">
            <a:fgClr>
              <a:schemeClr val="bg1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6" name="carta 1"/>
          <p:cNvSpPr/>
          <p:nvPr/>
        </p:nvSpPr>
        <p:spPr>
          <a:xfrm>
            <a:off x="6019191" y="17145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We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we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37" name="tapa 1"/>
          <p:cNvSpPr/>
          <p:nvPr/>
        </p:nvSpPr>
        <p:spPr>
          <a:xfrm>
            <a:off x="6051835" y="155952"/>
            <a:ext cx="1080000" cy="1440000"/>
          </a:xfrm>
          <a:prstGeom prst="rect">
            <a:avLst/>
          </a:prstGeom>
          <a:pattFill prst="solidDmnd">
            <a:fgClr>
              <a:schemeClr val="bg1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8" name="carta 1"/>
          <p:cNvSpPr/>
          <p:nvPr/>
        </p:nvSpPr>
        <p:spPr>
          <a:xfrm>
            <a:off x="6053616" y="187139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Wu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wu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39" name="tapa 1"/>
          <p:cNvSpPr/>
          <p:nvPr/>
        </p:nvSpPr>
        <p:spPr>
          <a:xfrm>
            <a:off x="6074915" y="1855894"/>
            <a:ext cx="1080000" cy="1440000"/>
          </a:xfrm>
          <a:prstGeom prst="rect">
            <a:avLst/>
          </a:prstGeom>
          <a:pattFill prst="solidDmnd">
            <a:fgClr>
              <a:schemeClr val="bg1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6" name="carta 1"/>
          <p:cNvSpPr/>
          <p:nvPr/>
        </p:nvSpPr>
        <p:spPr>
          <a:xfrm>
            <a:off x="8248041" y="187139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Wo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wo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47" name="tapa 1"/>
          <p:cNvSpPr/>
          <p:nvPr/>
        </p:nvSpPr>
        <p:spPr>
          <a:xfrm>
            <a:off x="8265187" y="1855894"/>
            <a:ext cx="1080000" cy="1440000"/>
          </a:xfrm>
          <a:prstGeom prst="rect">
            <a:avLst/>
          </a:prstGeom>
          <a:pattFill prst="solidDmnd">
            <a:fgClr>
              <a:schemeClr val="bg1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8" name="carta 1"/>
          <p:cNvSpPr/>
          <p:nvPr/>
        </p:nvSpPr>
        <p:spPr>
          <a:xfrm>
            <a:off x="8248041" y="3571334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Wo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wo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49" name="tapa 1"/>
          <p:cNvSpPr/>
          <p:nvPr/>
        </p:nvSpPr>
        <p:spPr>
          <a:xfrm>
            <a:off x="8265187" y="3555836"/>
            <a:ext cx="1080000" cy="1440000"/>
          </a:xfrm>
          <a:prstGeom prst="rect">
            <a:avLst/>
          </a:prstGeom>
          <a:pattFill prst="solidDmnd">
            <a:fgClr>
              <a:schemeClr val="bg1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6" name="carta 1"/>
          <p:cNvSpPr/>
          <p:nvPr/>
        </p:nvSpPr>
        <p:spPr>
          <a:xfrm>
            <a:off x="10476891" y="3571334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Wi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wi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57" name="tapa 1"/>
          <p:cNvSpPr/>
          <p:nvPr/>
        </p:nvSpPr>
        <p:spPr>
          <a:xfrm>
            <a:off x="10494037" y="3555836"/>
            <a:ext cx="1080000" cy="1440000"/>
          </a:xfrm>
          <a:prstGeom prst="rect">
            <a:avLst/>
          </a:prstGeom>
          <a:pattFill prst="solidDmnd">
            <a:fgClr>
              <a:schemeClr val="bg1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8" name="carta 1"/>
          <p:cNvSpPr/>
          <p:nvPr/>
        </p:nvSpPr>
        <p:spPr>
          <a:xfrm>
            <a:off x="10476891" y="5271276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Wi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wi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59" name="tapa 1"/>
          <p:cNvSpPr/>
          <p:nvPr/>
        </p:nvSpPr>
        <p:spPr>
          <a:xfrm>
            <a:off x="10494037" y="5255778"/>
            <a:ext cx="1080000" cy="1440000"/>
          </a:xfrm>
          <a:prstGeom prst="rect">
            <a:avLst/>
          </a:prstGeom>
          <a:pattFill prst="solidDmnd">
            <a:fgClr>
              <a:schemeClr val="bg1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2" name="CuadroTexto 41"/>
          <p:cNvSpPr txBox="1"/>
          <p:nvPr/>
        </p:nvSpPr>
        <p:spPr>
          <a:xfrm>
            <a:off x="0" y="2019300"/>
            <a:ext cx="9525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 err="1"/>
              <a:t>Ww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565988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7" grpId="0" animBg="1"/>
      <p:bldP spid="67" grpId="1" animBg="1"/>
      <p:bldP spid="125" grpId="0" animBg="1"/>
      <p:bldP spid="125" grpId="1" animBg="1"/>
      <p:bldP spid="127" grpId="0" animBg="1"/>
      <p:bldP spid="127" grpId="1" animBg="1"/>
      <p:bldP spid="137" grpId="0" animBg="1"/>
      <p:bldP spid="137" grpId="1" animBg="1"/>
      <p:bldP spid="139" grpId="0" animBg="1"/>
      <p:bldP spid="139" grpId="1" animBg="1"/>
      <p:bldP spid="147" grpId="0" animBg="1"/>
      <p:bldP spid="147" grpId="1" animBg="1"/>
      <p:bldP spid="149" grpId="0" animBg="1"/>
      <p:bldP spid="149" grpId="1" animBg="1"/>
      <p:bldP spid="157" grpId="0" animBg="1"/>
      <p:bldP spid="157" grpId="1" animBg="1"/>
      <p:bldP spid="159" grpId="0" animBg="1"/>
      <p:bldP spid="159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">
              <a:srgbClr val="FF9BA2"/>
            </a:gs>
            <a:gs pos="3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F6C34D-DDCD-C88B-E08D-65FFCB287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/>
              <a:t>Referencias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D1B9A9-8AB1-E18F-5790-4F9265E33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000" indent="-450000">
              <a:buNone/>
            </a:pPr>
            <a:r>
              <a:rPr lang="es-MX" dirty="0"/>
              <a:t>Secretaría de Educación Pública. (2022). Lengua Materna. Español. Primer Grado. Ciudad de México.</a:t>
            </a:r>
          </a:p>
          <a:p>
            <a:pPr marL="180000" indent="-450000">
              <a:buNone/>
            </a:pPr>
            <a:br>
              <a:rPr lang="es-MX" dirty="0"/>
            </a:br>
            <a:r>
              <a:rPr lang="es-MX" dirty="0"/>
              <a:t>Secretaría de Educación Pública. (2017). Programas de Estudio 2017 Guía para el Maestro. Educación Básica. Primer Grado. México DF.</a:t>
            </a:r>
          </a:p>
          <a:p>
            <a:pPr marL="180000" indent="-450000">
              <a:buNone/>
            </a:pPr>
            <a:endParaRPr lang="es-MX" dirty="0"/>
          </a:p>
          <a:p>
            <a:pPr marL="180000" indent="-450000">
              <a:buNone/>
            </a:pPr>
            <a:r>
              <a:rPr lang="es-MX" dirty="0"/>
              <a:t>Rivas. M. (2008). Procesos cognitivos y aprendizaje significativo. La Suma de todos: Madrid.</a:t>
            </a:r>
          </a:p>
        </p:txBody>
      </p:sp>
    </p:spTree>
    <p:extLst>
      <p:ext uri="{BB962C8B-B14F-4D97-AF65-F5344CB8AC3E}">
        <p14:creationId xmlns:p14="http://schemas.microsoft.com/office/powerpoint/2010/main" val="3231053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rta 1"/>
          <p:cNvSpPr/>
          <p:nvPr/>
        </p:nvSpPr>
        <p:spPr>
          <a:xfrm>
            <a:off x="1595916" y="17145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Aa</a:t>
            </a:r>
            <a:r>
              <a:rPr lang="es-MX" sz="28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tapa 1"/>
          <p:cNvSpPr/>
          <p:nvPr/>
        </p:nvSpPr>
        <p:spPr>
          <a:xfrm>
            <a:off x="1566887" y="185964"/>
            <a:ext cx="1080000" cy="1440000"/>
          </a:xfrm>
          <a:prstGeom prst="rect">
            <a:avLst/>
          </a:prstGeom>
          <a:pattFill prst="lgCheck">
            <a:fgClr>
              <a:srgbClr val="00B0F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6" name="carta 1"/>
          <p:cNvSpPr/>
          <p:nvPr/>
        </p:nvSpPr>
        <p:spPr>
          <a:xfrm>
            <a:off x="6235091" y="507049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Ee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67" name="tapa 1"/>
          <p:cNvSpPr/>
          <p:nvPr/>
        </p:nvSpPr>
        <p:spPr>
          <a:xfrm>
            <a:off x="6235091" y="507050"/>
            <a:ext cx="1080000" cy="1440000"/>
          </a:xfrm>
          <a:prstGeom prst="rect">
            <a:avLst/>
          </a:prstGeom>
          <a:pattFill prst="lgCheck">
            <a:fgClr>
              <a:srgbClr val="00B0F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8" name="carta 1"/>
          <p:cNvSpPr/>
          <p:nvPr/>
        </p:nvSpPr>
        <p:spPr>
          <a:xfrm>
            <a:off x="2002268" y="276235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err="1">
                <a:solidFill>
                  <a:schemeClr val="tx1"/>
                </a:solidFill>
              </a:rPr>
              <a:t>Oo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69" name="tapa 1"/>
          <p:cNvSpPr/>
          <p:nvPr/>
        </p:nvSpPr>
        <p:spPr>
          <a:xfrm>
            <a:off x="2019834" y="2810479"/>
            <a:ext cx="1080000" cy="1440000"/>
          </a:xfrm>
          <a:prstGeom prst="rect">
            <a:avLst/>
          </a:prstGeom>
          <a:pattFill prst="lgCheck">
            <a:fgClr>
              <a:srgbClr val="00B0F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0" name="carta 1"/>
          <p:cNvSpPr/>
          <p:nvPr/>
        </p:nvSpPr>
        <p:spPr>
          <a:xfrm>
            <a:off x="879319" y="5039047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Uu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71" name="tapa 1"/>
          <p:cNvSpPr/>
          <p:nvPr/>
        </p:nvSpPr>
        <p:spPr>
          <a:xfrm>
            <a:off x="864804" y="5039049"/>
            <a:ext cx="1080000" cy="1440000"/>
          </a:xfrm>
          <a:prstGeom prst="rect">
            <a:avLst/>
          </a:prstGeom>
          <a:pattFill prst="lgCheck">
            <a:fgClr>
              <a:srgbClr val="00B0F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4" name="carta 1"/>
          <p:cNvSpPr/>
          <p:nvPr/>
        </p:nvSpPr>
        <p:spPr>
          <a:xfrm>
            <a:off x="3979028" y="867857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Ee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25" name="tapa 1"/>
          <p:cNvSpPr/>
          <p:nvPr/>
        </p:nvSpPr>
        <p:spPr>
          <a:xfrm>
            <a:off x="3996596" y="901470"/>
            <a:ext cx="1080000" cy="1440000"/>
          </a:xfrm>
          <a:prstGeom prst="rect">
            <a:avLst/>
          </a:prstGeom>
          <a:pattFill prst="lgCheck">
            <a:fgClr>
              <a:srgbClr val="00B0F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26" name="carta 1"/>
          <p:cNvSpPr/>
          <p:nvPr/>
        </p:nvSpPr>
        <p:spPr>
          <a:xfrm>
            <a:off x="4925560" y="4826468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Ii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27" name="tapa 1"/>
          <p:cNvSpPr/>
          <p:nvPr/>
        </p:nvSpPr>
        <p:spPr>
          <a:xfrm>
            <a:off x="4909518" y="4811954"/>
            <a:ext cx="1080000" cy="1440000"/>
          </a:xfrm>
          <a:prstGeom prst="rect">
            <a:avLst/>
          </a:prstGeom>
          <a:pattFill prst="lgCheck">
            <a:fgClr>
              <a:srgbClr val="00B0F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2" name="carta 1"/>
          <p:cNvSpPr/>
          <p:nvPr/>
        </p:nvSpPr>
        <p:spPr>
          <a:xfrm>
            <a:off x="8776906" y="5097105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err="1">
                <a:solidFill>
                  <a:schemeClr val="tx1"/>
                </a:solidFill>
              </a:rPr>
              <a:t>Uu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43" name="tapa 1"/>
          <p:cNvSpPr/>
          <p:nvPr/>
        </p:nvSpPr>
        <p:spPr>
          <a:xfrm>
            <a:off x="8791419" y="5097105"/>
            <a:ext cx="1080000" cy="1440000"/>
          </a:xfrm>
          <a:prstGeom prst="rect">
            <a:avLst/>
          </a:prstGeom>
          <a:pattFill prst="lgCheck">
            <a:fgClr>
              <a:srgbClr val="00B0F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6" name="carta 1"/>
          <p:cNvSpPr/>
          <p:nvPr/>
        </p:nvSpPr>
        <p:spPr>
          <a:xfrm>
            <a:off x="9975242" y="594136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Ii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47" name="tapa 1"/>
          <p:cNvSpPr/>
          <p:nvPr/>
        </p:nvSpPr>
        <p:spPr>
          <a:xfrm>
            <a:off x="9989754" y="594135"/>
            <a:ext cx="1080000" cy="1440000"/>
          </a:xfrm>
          <a:prstGeom prst="rect">
            <a:avLst/>
          </a:prstGeom>
          <a:pattFill prst="lgCheck">
            <a:fgClr>
              <a:srgbClr val="00B0F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8" name="carta 1"/>
          <p:cNvSpPr/>
          <p:nvPr/>
        </p:nvSpPr>
        <p:spPr>
          <a:xfrm>
            <a:off x="8941671" y="2498805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Oo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49" name="tapa 1"/>
          <p:cNvSpPr/>
          <p:nvPr/>
        </p:nvSpPr>
        <p:spPr>
          <a:xfrm>
            <a:off x="8956185" y="2513318"/>
            <a:ext cx="1080000" cy="1440000"/>
          </a:xfrm>
          <a:prstGeom prst="rect">
            <a:avLst/>
          </a:prstGeom>
          <a:pattFill prst="lgCheck">
            <a:fgClr>
              <a:srgbClr val="00B0F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0" name="carta 1"/>
          <p:cNvSpPr/>
          <p:nvPr/>
        </p:nvSpPr>
        <p:spPr>
          <a:xfrm>
            <a:off x="10541299" y="4458476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Aa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51" name="tapa 1"/>
          <p:cNvSpPr/>
          <p:nvPr/>
        </p:nvSpPr>
        <p:spPr>
          <a:xfrm>
            <a:off x="10526783" y="4472992"/>
            <a:ext cx="1080000" cy="1440000"/>
          </a:xfrm>
          <a:prstGeom prst="rect">
            <a:avLst/>
          </a:prstGeom>
          <a:pattFill prst="lgCheck">
            <a:fgClr>
              <a:srgbClr val="00B0F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2EE4825-51FA-F263-80EE-5B69569CB80A}"/>
              </a:ext>
            </a:extLst>
          </p:cNvPr>
          <p:cNvSpPr/>
          <p:nvPr/>
        </p:nvSpPr>
        <p:spPr>
          <a:xfrm>
            <a:off x="4523875" y="3031957"/>
            <a:ext cx="3144252" cy="99461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</a:bodyPr>
          <a:lstStyle/>
          <a:p>
            <a:pPr algn="ctr"/>
            <a:r>
              <a:rPr lang="es-E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Vocales</a:t>
            </a:r>
          </a:p>
        </p:txBody>
      </p:sp>
    </p:spTree>
    <p:extLst>
      <p:ext uri="{BB962C8B-B14F-4D97-AF65-F5344CB8AC3E}">
        <p14:creationId xmlns:p14="http://schemas.microsoft.com/office/powerpoint/2010/main" val="3769805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7" grpId="0" animBg="1"/>
      <p:bldP spid="67" grpId="1" animBg="1"/>
      <p:bldP spid="69" grpId="0" animBg="1"/>
      <p:bldP spid="69" grpId="1" animBg="1"/>
      <p:bldP spid="71" grpId="0" animBg="1"/>
      <p:bldP spid="71" grpId="1" animBg="1"/>
      <p:bldP spid="125" grpId="0" animBg="1"/>
      <p:bldP spid="125" grpId="1" animBg="1"/>
      <p:bldP spid="127" grpId="0" animBg="1"/>
      <p:bldP spid="127" grpId="1" animBg="1"/>
      <p:bldP spid="143" grpId="0" animBg="1"/>
      <p:bldP spid="143" grpId="1" animBg="1"/>
      <p:bldP spid="147" grpId="0" animBg="1"/>
      <p:bldP spid="147" grpId="1" animBg="1"/>
      <p:bldP spid="149" grpId="0" animBg="1"/>
      <p:bldP spid="149" grpId="1" animBg="1"/>
      <p:bldP spid="151" grpId="0" animBg="1"/>
      <p:bldP spid="15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13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rta 1"/>
          <p:cNvSpPr/>
          <p:nvPr/>
        </p:nvSpPr>
        <p:spPr>
          <a:xfrm>
            <a:off x="1595916" y="17145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Ma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ma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5" name="tapa 1"/>
          <p:cNvSpPr/>
          <p:nvPr/>
        </p:nvSpPr>
        <p:spPr>
          <a:xfrm>
            <a:off x="1595916" y="171450"/>
            <a:ext cx="1080000" cy="1440000"/>
          </a:xfrm>
          <a:prstGeom prst="rect">
            <a:avLst/>
          </a:prstGeom>
          <a:pattFill prst="solidDmnd">
            <a:fgClr>
              <a:srgbClr val="FF0000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0" name="carta 1"/>
          <p:cNvSpPr/>
          <p:nvPr/>
        </p:nvSpPr>
        <p:spPr>
          <a:xfrm>
            <a:off x="2571141" y="4337826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Mo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mo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71" name="tapa 1"/>
          <p:cNvSpPr/>
          <p:nvPr/>
        </p:nvSpPr>
        <p:spPr>
          <a:xfrm>
            <a:off x="2590191" y="4337826"/>
            <a:ext cx="1080000" cy="1440000"/>
          </a:xfrm>
          <a:prstGeom prst="rect">
            <a:avLst/>
          </a:prstGeom>
          <a:pattFill prst="solidDmnd">
            <a:fgClr>
              <a:srgbClr val="FF0000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2" name="carta 1"/>
          <p:cNvSpPr/>
          <p:nvPr/>
        </p:nvSpPr>
        <p:spPr>
          <a:xfrm>
            <a:off x="4018941" y="105224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Mi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mi</a:t>
            </a:r>
          </a:p>
        </p:txBody>
      </p:sp>
      <p:sp>
        <p:nvSpPr>
          <p:cNvPr id="123" name="tapa 1"/>
          <p:cNvSpPr/>
          <p:nvPr/>
        </p:nvSpPr>
        <p:spPr>
          <a:xfrm>
            <a:off x="3999891" y="1033192"/>
            <a:ext cx="1080000" cy="1440000"/>
          </a:xfrm>
          <a:prstGeom prst="rect">
            <a:avLst/>
          </a:prstGeom>
          <a:pattFill prst="solidDmnd">
            <a:fgClr>
              <a:srgbClr val="FF0000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8" name="carta 1"/>
          <p:cNvSpPr/>
          <p:nvPr/>
        </p:nvSpPr>
        <p:spPr>
          <a:xfrm>
            <a:off x="6053616" y="187139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Me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me</a:t>
            </a:r>
          </a:p>
        </p:txBody>
      </p:sp>
      <p:sp>
        <p:nvSpPr>
          <p:cNvPr id="139" name="tapa 1"/>
          <p:cNvSpPr/>
          <p:nvPr/>
        </p:nvSpPr>
        <p:spPr>
          <a:xfrm>
            <a:off x="6057769" y="1871392"/>
            <a:ext cx="1080000" cy="1440000"/>
          </a:xfrm>
          <a:prstGeom prst="rect">
            <a:avLst/>
          </a:prstGeom>
          <a:pattFill prst="solidDmnd">
            <a:fgClr>
              <a:srgbClr val="FF0000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2" name="carta 1"/>
          <p:cNvSpPr/>
          <p:nvPr/>
        </p:nvSpPr>
        <p:spPr>
          <a:xfrm>
            <a:off x="4666641" y="3747276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Me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me</a:t>
            </a:r>
          </a:p>
        </p:txBody>
      </p:sp>
      <p:sp>
        <p:nvSpPr>
          <p:cNvPr id="143" name="tapa 1"/>
          <p:cNvSpPr/>
          <p:nvPr/>
        </p:nvSpPr>
        <p:spPr>
          <a:xfrm>
            <a:off x="4647591" y="3747276"/>
            <a:ext cx="1080000" cy="1440000"/>
          </a:xfrm>
          <a:prstGeom prst="rect">
            <a:avLst/>
          </a:prstGeom>
          <a:pattFill prst="solidDmnd">
            <a:fgClr>
              <a:srgbClr val="FF0000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6" name="carta 1"/>
          <p:cNvSpPr/>
          <p:nvPr/>
        </p:nvSpPr>
        <p:spPr>
          <a:xfrm>
            <a:off x="7886091" y="82364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Mi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mi</a:t>
            </a:r>
          </a:p>
        </p:txBody>
      </p:sp>
      <p:sp>
        <p:nvSpPr>
          <p:cNvPr id="147" name="tapa 1"/>
          <p:cNvSpPr/>
          <p:nvPr/>
        </p:nvSpPr>
        <p:spPr>
          <a:xfrm>
            <a:off x="7886091" y="823642"/>
            <a:ext cx="1080000" cy="1440000"/>
          </a:xfrm>
          <a:prstGeom prst="rect">
            <a:avLst/>
          </a:prstGeom>
          <a:pattFill prst="solidDmnd">
            <a:fgClr>
              <a:srgbClr val="FF0000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0" name="carta 1"/>
          <p:cNvSpPr/>
          <p:nvPr/>
        </p:nvSpPr>
        <p:spPr>
          <a:xfrm>
            <a:off x="7162191" y="4547376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Mu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mu</a:t>
            </a:r>
          </a:p>
        </p:txBody>
      </p:sp>
      <p:sp>
        <p:nvSpPr>
          <p:cNvPr id="151" name="tapa 1"/>
          <p:cNvSpPr/>
          <p:nvPr/>
        </p:nvSpPr>
        <p:spPr>
          <a:xfrm>
            <a:off x="7162191" y="4528326"/>
            <a:ext cx="1080000" cy="1440000"/>
          </a:xfrm>
          <a:prstGeom prst="rect">
            <a:avLst/>
          </a:prstGeom>
          <a:pattFill prst="solidDmnd">
            <a:fgClr>
              <a:srgbClr val="FF0000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2" name="carta 1"/>
          <p:cNvSpPr/>
          <p:nvPr/>
        </p:nvSpPr>
        <p:spPr>
          <a:xfrm>
            <a:off x="10476891" y="17145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Mo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mo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53" name="tapa 1"/>
          <p:cNvSpPr/>
          <p:nvPr/>
        </p:nvSpPr>
        <p:spPr>
          <a:xfrm>
            <a:off x="10495941" y="190500"/>
            <a:ext cx="1080000" cy="1440000"/>
          </a:xfrm>
          <a:prstGeom prst="rect">
            <a:avLst/>
          </a:prstGeom>
          <a:pattFill prst="solidDmnd">
            <a:fgClr>
              <a:srgbClr val="FF0000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6" name="carta 1"/>
          <p:cNvSpPr/>
          <p:nvPr/>
        </p:nvSpPr>
        <p:spPr>
          <a:xfrm>
            <a:off x="9371991" y="3018884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Ma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ma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57" name="tapa 1"/>
          <p:cNvSpPr/>
          <p:nvPr/>
        </p:nvSpPr>
        <p:spPr>
          <a:xfrm>
            <a:off x="9383973" y="3046908"/>
            <a:ext cx="1080000" cy="1440000"/>
          </a:xfrm>
          <a:prstGeom prst="rect">
            <a:avLst/>
          </a:prstGeom>
          <a:pattFill prst="solidDmnd">
            <a:fgClr>
              <a:srgbClr val="FF0000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8" name="carta 1"/>
          <p:cNvSpPr/>
          <p:nvPr/>
        </p:nvSpPr>
        <p:spPr>
          <a:xfrm>
            <a:off x="10476891" y="5271276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Mu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mu</a:t>
            </a:r>
          </a:p>
        </p:txBody>
      </p:sp>
      <p:sp>
        <p:nvSpPr>
          <p:cNvPr id="159" name="tapa 1"/>
          <p:cNvSpPr/>
          <p:nvPr/>
        </p:nvSpPr>
        <p:spPr>
          <a:xfrm>
            <a:off x="10476891" y="5267216"/>
            <a:ext cx="1080000" cy="1440000"/>
          </a:xfrm>
          <a:prstGeom prst="rect">
            <a:avLst/>
          </a:prstGeom>
          <a:pattFill prst="solidDmnd">
            <a:fgClr>
              <a:srgbClr val="FF0000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CEA0C1CA-EC51-2966-C32A-6B87C0A1A78D}"/>
              </a:ext>
            </a:extLst>
          </p:cNvPr>
          <p:cNvSpPr/>
          <p:nvPr/>
        </p:nvSpPr>
        <p:spPr>
          <a:xfrm>
            <a:off x="0" y="2701637"/>
            <a:ext cx="174278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7200" b="1" cap="none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Mm</a:t>
            </a:r>
            <a:endParaRPr lang="es-ES" sz="5400" b="1" cap="none" spc="0" dirty="0">
              <a:ln w="13462">
                <a:solidFill>
                  <a:schemeClr val="bg1"/>
                </a:solidFill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7609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1" grpId="0" animBg="1"/>
      <p:bldP spid="71" grpId="1" animBg="1"/>
      <p:bldP spid="123" grpId="0" animBg="1"/>
      <p:bldP spid="123" grpId="1" animBg="1"/>
      <p:bldP spid="139" grpId="0" animBg="1"/>
      <p:bldP spid="139" grpId="1" animBg="1"/>
      <p:bldP spid="143" grpId="0" animBg="1"/>
      <p:bldP spid="143" grpId="1" animBg="1"/>
      <p:bldP spid="147" grpId="0" animBg="1"/>
      <p:bldP spid="147" grpId="1" animBg="1"/>
      <p:bldP spid="151" grpId="0" animBg="1"/>
      <p:bldP spid="151" grpId="1" animBg="1"/>
      <p:bldP spid="153" grpId="0" animBg="1"/>
      <p:bldP spid="153" grpId="1" animBg="1"/>
      <p:bldP spid="157" grpId="0" animBg="1"/>
      <p:bldP spid="157" grpId="1" animBg="1"/>
      <p:bldP spid="159" grpId="0" animBg="1"/>
      <p:bldP spid="15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rta 1"/>
          <p:cNvSpPr/>
          <p:nvPr/>
        </p:nvSpPr>
        <p:spPr>
          <a:xfrm>
            <a:off x="1595916" y="156210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Sa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sa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5" name="tapa 1"/>
          <p:cNvSpPr/>
          <p:nvPr/>
        </p:nvSpPr>
        <p:spPr>
          <a:xfrm>
            <a:off x="1576866" y="1543050"/>
            <a:ext cx="1080000" cy="1440000"/>
          </a:xfrm>
          <a:prstGeom prst="rect">
            <a:avLst/>
          </a:prstGeom>
          <a:pattFill prst="pct90">
            <a:fgClr>
              <a:srgbClr val="FF000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6" name="carta 1"/>
          <p:cNvSpPr/>
          <p:nvPr/>
        </p:nvSpPr>
        <p:spPr>
          <a:xfrm>
            <a:off x="1561491" y="413834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Si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si</a:t>
            </a:r>
          </a:p>
        </p:txBody>
      </p:sp>
      <p:sp>
        <p:nvSpPr>
          <p:cNvPr id="67" name="tapa 1"/>
          <p:cNvSpPr/>
          <p:nvPr/>
        </p:nvSpPr>
        <p:spPr>
          <a:xfrm>
            <a:off x="1542441" y="4119292"/>
            <a:ext cx="1080000" cy="1440000"/>
          </a:xfrm>
          <a:prstGeom prst="rect">
            <a:avLst/>
          </a:prstGeom>
          <a:pattFill prst="pct90">
            <a:fgClr>
              <a:srgbClr val="FF000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0" name="carta 1"/>
          <p:cNvSpPr/>
          <p:nvPr/>
        </p:nvSpPr>
        <p:spPr>
          <a:xfrm>
            <a:off x="3790341" y="156210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Si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si</a:t>
            </a:r>
          </a:p>
        </p:txBody>
      </p:sp>
      <p:sp>
        <p:nvSpPr>
          <p:cNvPr id="121" name="tapa 1"/>
          <p:cNvSpPr/>
          <p:nvPr/>
        </p:nvSpPr>
        <p:spPr>
          <a:xfrm>
            <a:off x="3771291" y="1543050"/>
            <a:ext cx="1080000" cy="1440000"/>
          </a:xfrm>
          <a:prstGeom prst="rect">
            <a:avLst/>
          </a:prstGeom>
          <a:pattFill prst="pct90">
            <a:fgClr>
              <a:srgbClr val="FF000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2" name="carta 1"/>
          <p:cNvSpPr/>
          <p:nvPr/>
        </p:nvSpPr>
        <p:spPr>
          <a:xfrm>
            <a:off x="3790341" y="413834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Sa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sa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23" name="tapa 1"/>
          <p:cNvSpPr/>
          <p:nvPr/>
        </p:nvSpPr>
        <p:spPr>
          <a:xfrm>
            <a:off x="3771291" y="4119292"/>
            <a:ext cx="1080000" cy="1440000"/>
          </a:xfrm>
          <a:prstGeom prst="rect">
            <a:avLst/>
          </a:prstGeom>
          <a:pattFill prst="pct90">
            <a:fgClr>
              <a:srgbClr val="FF000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6" name="carta 1"/>
          <p:cNvSpPr/>
          <p:nvPr/>
        </p:nvSpPr>
        <p:spPr>
          <a:xfrm>
            <a:off x="6019191" y="156210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Se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se</a:t>
            </a:r>
          </a:p>
        </p:txBody>
      </p:sp>
      <p:sp>
        <p:nvSpPr>
          <p:cNvPr id="137" name="tapa 1"/>
          <p:cNvSpPr/>
          <p:nvPr/>
        </p:nvSpPr>
        <p:spPr>
          <a:xfrm>
            <a:off x="6000141" y="1543050"/>
            <a:ext cx="1080000" cy="1440000"/>
          </a:xfrm>
          <a:prstGeom prst="rect">
            <a:avLst/>
          </a:prstGeom>
          <a:pattFill prst="pct90">
            <a:fgClr>
              <a:srgbClr val="FF000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8" name="carta 1"/>
          <p:cNvSpPr/>
          <p:nvPr/>
        </p:nvSpPr>
        <p:spPr>
          <a:xfrm>
            <a:off x="6053616" y="413834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So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so</a:t>
            </a:r>
          </a:p>
        </p:txBody>
      </p:sp>
      <p:sp>
        <p:nvSpPr>
          <p:cNvPr id="139" name="tapa 1"/>
          <p:cNvSpPr/>
          <p:nvPr/>
        </p:nvSpPr>
        <p:spPr>
          <a:xfrm>
            <a:off x="6038719" y="4119292"/>
            <a:ext cx="1080000" cy="1440000"/>
          </a:xfrm>
          <a:prstGeom prst="rect">
            <a:avLst/>
          </a:prstGeom>
          <a:pattFill prst="pct90">
            <a:fgClr>
              <a:srgbClr val="FF000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4" name="carta 1"/>
          <p:cNvSpPr/>
          <p:nvPr/>
        </p:nvSpPr>
        <p:spPr>
          <a:xfrm>
            <a:off x="8248041" y="156210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Su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su</a:t>
            </a:r>
          </a:p>
        </p:txBody>
      </p:sp>
      <p:sp>
        <p:nvSpPr>
          <p:cNvPr id="145" name="tapa 1"/>
          <p:cNvSpPr/>
          <p:nvPr/>
        </p:nvSpPr>
        <p:spPr>
          <a:xfrm>
            <a:off x="8228991" y="1543050"/>
            <a:ext cx="1080000" cy="1440000"/>
          </a:xfrm>
          <a:prstGeom prst="rect">
            <a:avLst/>
          </a:prstGeom>
          <a:pattFill prst="pct90">
            <a:fgClr>
              <a:srgbClr val="FF000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6" name="carta 1"/>
          <p:cNvSpPr/>
          <p:nvPr/>
        </p:nvSpPr>
        <p:spPr>
          <a:xfrm>
            <a:off x="8248041" y="413834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Se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se</a:t>
            </a:r>
          </a:p>
        </p:txBody>
      </p:sp>
      <p:sp>
        <p:nvSpPr>
          <p:cNvPr id="147" name="tapa 1"/>
          <p:cNvSpPr/>
          <p:nvPr/>
        </p:nvSpPr>
        <p:spPr>
          <a:xfrm>
            <a:off x="8228991" y="4119292"/>
            <a:ext cx="1080000" cy="1440000"/>
          </a:xfrm>
          <a:prstGeom prst="rect">
            <a:avLst/>
          </a:prstGeom>
          <a:pattFill prst="pct90">
            <a:fgClr>
              <a:srgbClr val="FF000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2" name="carta 1"/>
          <p:cNvSpPr/>
          <p:nvPr/>
        </p:nvSpPr>
        <p:spPr>
          <a:xfrm>
            <a:off x="10476891" y="156210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So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so</a:t>
            </a:r>
          </a:p>
        </p:txBody>
      </p:sp>
      <p:sp>
        <p:nvSpPr>
          <p:cNvPr id="153" name="tapa 1"/>
          <p:cNvSpPr/>
          <p:nvPr/>
        </p:nvSpPr>
        <p:spPr>
          <a:xfrm>
            <a:off x="10457841" y="1543050"/>
            <a:ext cx="1080000" cy="1440000"/>
          </a:xfrm>
          <a:prstGeom prst="rect">
            <a:avLst/>
          </a:prstGeom>
          <a:pattFill prst="pct90">
            <a:fgClr>
              <a:srgbClr val="FF000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4" name="carta 1"/>
          <p:cNvSpPr/>
          <p:nvPr/>
        </p:nvSpPr>
        <p:spPr>
          <a:xfrm>
            <a:off x="10476891" y="413834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Su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su</a:t>
            </a:r>
          </a:p>
        </p:txBody>
      </p:sp>
      <p:sp>
        <p:nvSpPr>
          <p:cNvPr id="155" name="tapa 1"/>
          <p:cNvSpPr/>
          <p:nvPr/>
        </p:nvSpPr>
        <p:spPr>
          <a:xfrm>
            <a:off x="10457841" y="4119292"/>
            <a:ext cx="1080000" cy="1440000"/>
          </a:xfrm>
          <a:prstGeom prst="rect">
            <a:avLst/>
          </a:prstGeom>
          <a:pattFill prst="pct90">
            <a:fgClr>
              <a:srgbClr val="FF000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0D2DF30-1A81-6536-FD6E-528D9D64721E}"/>
              </a:ext>
            </a:extLst>
          </p:cNvPr>
          <p:cNvSpPr/>
          <p:nvPr/>
        </p:nvSpPr>
        <p:spPr>
          <a:xfrm>
            <a:off x="-348385" y="2548234"/>
            <a:ext cx="1929535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8800" b="0" cap="none" spc="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Ss</a:t>
            </a:r>
            <a:endParaRPr lang="es-ES" sz="88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373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7" grpId="0" animBg="1"/>
      <p:bldP spid="67" grpId="1" animBg="1"/>
      <p:bldP spid="121" grpId="0" animBg="1"/>
      <p:bldP spid="121" grpId="1" animBg="1"/>
      <p:bldP spid="123" grpId="0" animBg="1"/>
      <p:bldP spid="123" grpId="1" animBg="1"/>
      <p:bldP spid="137" grpId="0" animBg="1"/>
      <p:bldP spid="137" grpId="1" animBg="1"/>
      <p:bldP spid="139" grpId="0" animBg="1"/>
      <p:bldP spid="139" grpId="1" animBg="1"/>
      <p:bldP spid="145" grpId="0" animBg="1"/>
      <p:bldP spid="145" grpId="1" animBg="1"/>
      <p:bldP spid="147" grpId="0" animBg="1"/>
      <p:bldP spid="147" grpId="1" animBg="1"/>
      <p:bldP spid="153" grpId="0" animBg="1"/>
      <p:bldP spid="153" grpId="1" animBg="1"/>
      <p:bldP spid="155" grpId="0" animBg="1"/>
      <p:bldP spid="15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2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rta 1"/>
          <p:cNvSpPr/>
          <p:nvPr/>
        </p:nvSpPr>
        <p:spPr>
          <a:xfrm>
            <a:off x="1595916" y="17145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To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to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5" name="tapa 1"/>
          <p:cNvSpPr/>
          <p:nvPr/>
        </p:nvSpPr>
        <p:spPr>
          <a:xfrm>
            <a:off x="1576866" y="152400"/>
            <a:ext cx="1080000" cy="1440000"/>
          </a:xfrm>
          <a:prstGeom prst="rect">
            <a:avLst/>
          </a:prstGeom>
          <a:pattFill prst="lgGrid">
            <a:fgClr>
              <a:schemeClr val="bg1"/>
            </a:fgClr>
            <a:bgClr>
              <a:srgbClr val="FF9BA2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6" name="carta 1"/>
          <p:cNvSpPr/>
          <p:nvPr/>
        </p:nvSpPr>
        <p:spPr>
          <a:xfrm>
            <a:off x="1199541" y="415739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Ti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ti</a:t>
            </a:r>
          </a:p>
        </p:txBody>
      </p:sp>
      <p:sp>
        <p:nvSpPr>
          <p:cNvPr id="67" name="tapa 1"/>
          <p:cNvSpPr/>
          <p:nvPr/>
        </p:nvSpPr>
        <p:spPr>
          <a:xfrm>
            <a:off x="1199541" y="4138342"/>
            <a:ext cx="1080000" cy="1440000"/>
          </a:xfrm>
          <a:prstGeom prst="rect">
            <a:avLst/>
          </a:prstGeom>
          <a:pattFill prst="lgGrid">
            <a:fgClr>
              <a:schemeClr val="bg1"/>
            </a:fgClr>
            <a:bgClr>
              <a:srgbClr val="FF9BA2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0" name="carta 1"/>
          <p:cNvSpPr/>
          <p:nvPr/>
        </p:nvSpPr>
        <p:spPr>
          <a:xfrm>
            <a:off x="2837841" y="209550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Ta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ta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21" name="tapa 1"/>
          <p:cNvSpPr/>
          <p:nvPr/>
        </p:nvSpPr>
        <p:spPr>
          <a:xfrm>
            <a:off x="2818791" y="2095500"/>
            <a:ext cx="1080000" cy="1440000"/>
          </a:xfrm>
          <a:prstGeom prst="rect">
            <a:avLst/>
          </a:prstGeom>
          <a:pattFill prst="lgGrid">
            <a:fgClr>
              <a:schemeClr val="bg1"/>
            </a:fgClr>
            <a:bgClr>
              <a:srgbClr val="FF9BA2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2" name="carta 1"/>
          <p:cNvSpPr/>
          <p:nvPr/>
        </p:nvSpPr>
        <p:spPr>
          <a:xfrm>
            <a:off x="4647591" y="469079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Te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te</a:t>
            </a:r>
          </a:p>
        </p:txBody>
      </p:sp>
      <p:sp>
        <p:nvSpPr>
          <p:cNvPr id="123" name="tapa 1"/>
          <p:cNvSpPr/>
          <p:nvPr/>
        </p:nvSpPr>
        <p:spPr>
          <a:xfrm>
            <a:off x="4647591" y="4690792"/>
            <a:ext cx="1080000" cy="1440000"/>
          </a:xfrm>
          <a:prstGeom prst="rect">
            <a:avLst/>
          </a:prstGeom>
          <a:pattFill prst="lgGrid">
            <a:fgClr>
              <a:schemeClr val="bg1"/>
            </a:fgClr>
            <a:bgClr>
              <a:srgbClr val="FF9BA2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6" name="carta 1"/>
          <p:cNvSpPr/>
          <p:nvPr/>
        </p:nvSpPr>
        <p:spPr>
          <a:xfrm>
            <a:off x="8171841" y="462915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Tu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tu</a:t>
            </a:r>
          </a:p>
        </p:txBody>
      </p:sp>
      <p:sp>
        <p:nvSpPr>
          <p:cNvPr id="137" name="tapa 1"/>
          <p:cNvSpPr/>
          <p:nvPr/>
        </p:nvSpPr>
        <p:spPr>
          <a:xfrm>
            <a:off x="8152791" y="4610100"/>
            <a:ext cx="1080000" cy="1440000"/>
          </a:xfrm>
          <a:prstGeom prst="rect">
            <a:avLst/>
          </a:prstGeom>
          <a:pattFill prst="lgGrid">
            <a:fgClr>
              <a:schemeClr val="bg1"/>
            </a:fgClr>
            <a:bgClr>
              <a:srgbClr val="FF9BA2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8" name="carta 1"/>
          <p:cNvSpPr/>
          <p:nvPr/>
        </p:nvSpPr>
        <p:spPr>
          <a:xfrm>
            <a:off x="4796316" y="32834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Ti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ti</a:t>
            </a:r>
          </a:p>
        </p:txBody>
      </p:sp>
      <p:sp>
        <p:nvSpPr>
          <p:cNvPr id="139" name="tapa 1"/>
          <p:cNvSpPr/>
          <p:nvPr/>
        </p:nvSpPr>
        <p:spPr>
          <a:xfrm>
            <a:off x="4762369" y="309292"/>
            <a:ext cx="1080000" cy="1440000"/>
          </a:xfrm>
          <a:prstGeom prst="rect">
            <a:avLst/>
          </a:prstGeom>
          <a:pattFill prst="lgGrid">
            <a:fgClr>
              <a:schemeClr val="bg1"/>
            </a:fgClr>
            <a:bgClr>
              <a:srgbClr val="FF9BA2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4" name="carta 1"/>
          <p:cNvSpPr/>
          <p:nvPr/>
        </p:nvSpPr>
        <p:spPr>
          <a:xfrm>
            <a:off x="7943241" y="118110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Tu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tu</a:t>
            </a:r>
          </a:p>
        </p:txBody>
      </p:sp>
      <p:sp>
        <p:nvSpPr>
          <p:cNvPr id="145" name="tapa 1"/>
          <p:cNvSpPr/>
          <p:nvPr/>
        </p:nvSpPr>
        <p:spPr>
          <a:xfrm>
            <a:off x="7924191" y="1143000"/>
            <a:ext cx="1080000" cy="1440000"/>
          </a:xfrm>
          <a:prstGeom prst="rect">
            <a:avLst/>
          </a:prstGeom>
          <a:pattFill prst="lgGrid">
            <a:fgClr>
              <a:schemeClr val="bg1"/>
            </a:fgClr>
            <a:bgClr>
              <a:srgbClr val="FF9BA2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6" name="carta 1"/>
          <p:cNvSpPr/>
          <p:nvPr/>
        </p:nvSpPr>
        <p:spPr>
          <a:xfrm>
            <a:off x="5600091" y="236669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To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to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47" name="tapa 1"/>
          <p:cNvSpPr/>
          <p:nvPr/>
        </p:nvSpPr>
        <p:spPr>
          <a:xfrm>
            <a:off x="5561991" y="2347642"/>
            <a:ext cx="1080000" cy="1440000"/>
          </a:xfrm>
          <a:prstGeom prst="rect">
            <a:avLst/>
          </a:prstGeom>
          <a:pattFill prst="lgGrid">
            <a:fgClr>
              <a:schemeClr val="bg1"/>
            </a:fgClr>
            <a:bgClr>
              <a:srgbClr val="FF9BA2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2" name="carta 1"/>
          <p:cNvSpPr/>
          <p:nvPr/>
        </p:nvSpPr>
        <p:spPr>
          <a:xfrm>
            <a:off x="10362591" y="99060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Te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te</a:t>
            </a:r>
          </a:p>
        </p:txBody>
      </p:sp>
      <p:sp>
        <p:nvSpPr>
          <p:cNvPr id="153" name="tapa 1"/>
          <p:cNvSpPr/>
          <p:nvPr/>
        </p:nvSpPr>
        <p:spPr>
          <a:xfrm>
            <a:off x="10343541" y="971550"/>
            <a:ext cx="1080000" cy="1440000"/>
          </a:xfrm>
          <a:prstGeom prst="rect">
            <a:avLst/>
          </a:prstGeom>
          <a:pattFill prst="lgGrid">
            <a:fgClr>
              <a:schemeClr val="bg1"/>
            </a:fgClr>
            <a:bgClr>
              <a:srgbClr val="FF9BA2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4" name="carta 1"/>
          <p:cNvSpPr/>
          <p:nvPr/>
        </p:nvSpPr>
        <p:spPr>
          <a:xfrm>
            <a:off x="10438791" y="387164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Ta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ta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55" name="tapa 1"/>
          <p:cNvSpPr/>
          <p:nvPr/>
        </p:nvSpPr>
        <p:spPr>
          <a:xfrm>
            <a:off x="10457841" y="3833542"/>
            <a:ext cx="1080000" cy="1440000"/>
          </a:xfrm>
          <a:prstGeom prst="rect">
            <a:avLst/>
          </a:prstGeom>
          <a:pattFill prst="lgGrid">
            <a:fgClr>
              <a:schemeClr val="bg1"/>
            </a:fgClr>
            <a:bgClr>
              <a:srgbClr val="FF9BA2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2" name="CuadroTexto 41"/>
          <p:cNvSpPr txBox="1"/>
          <p:nvPr/>
        </p:nvSpPr>
        <p:spPr>
          <a:xfrm>
            <a:off x="0" y="1924050"/>
            <a:ext cx="9525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 err="1">
                <a:solidFill>
                  <a:schemeClr val="bg1"/>
                </a:solidFill>
              </a:rPr>
              <a:t>Tt</a:t>
            </a:r>
            <a:endParaRPr lang="es-MX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49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7" grpId="0" animBg="1"/>
      <p:bldP spid="67" grpId="1" animBg="1"/>
      <p:bldP spid="121" grpId="0" animBg="1"/>
      <p:bldP spid="121" grpId="1" animBg="1"/>
      <p:bldP spid="123" grpId="0" animBg="1"/>
      <p:bldP spid="123" grpId="1" animBg="1"/>
      <p:bldP spid="137" grpId="0" animBg="1"/>
      <p:bldP spid="137" grpId="1" animBg="1"/>
      <p:bldP spid="139" grpId="0" animBg="1"/>
      <p:bldP spid="139" grpId="1" animBg="1"/>
      <p:bldP spid="145" grpId="0" animBg="1"/>
      <p:bldP spid="145" grpId="1" animBg="1"/>
      <p:bldP spid="147" grpId="0" animBg="1"/>
      <p:bldP spid="147" grpId="1" animBg="1"/>
      <p:bldP spid="153" grpId="0" animBg="1"/>
      <p:bldP spid="153" grpId="1" animBg="1"/>
      <p:bldP spid="155" grpId="0" animBg="1"/>
      <p:bldP spid="15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carta 1"/>
          <p:cNvSpPr/>
          <p:nvPr/>
        </p:nvSpPr>
        <p:spPr>
          <a:xfrm>
            <a:off x="1085241" y="751934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schemeClr val="tx1"/>
                </a:solidFill>
              </a:rPr>
              <a:t>Le</a:t>
            </a:r>
          </a:p>
          <a:p>
            <a:pPr algn="ctr"/>
            <a:r>
              <a:rPr lang="es-MX" sz="2400" b="1" dirty="0">
                <a:solidFill>
                  <a:schemeClr val="tx1"/>
                </a:solidFill>
              </a:rPr>
              <a:t>le</a:t>
            </a:r>
          </a:p>
        </p:txBody>
      </p:sp>
      <p:sp>
        <p:nvSpPr>
          <p:cNvPr id="69" name="tapa 1"/>
          <p:cNvSpPr/>
          <p:nvPr/>
        </p:nvSpPr>
        <p:spPr>
          <a:xfrm>
            <a:off x="1066191" y="770984"/>
            <a:ext cx="1080000" cy="1440000"/>
          </a:xfrm>
          <a:prstGeom prst="rect">
            <a:avLst/>
          </a:prstGeom>
          <a:pattFill prst="lgGrid">
            <a:fgClr>
              <a:srgbClr val="FF0000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0" name="carta 1"/>
          <p:cNvSpPr/>
          <p:nvPr/>
        </p:nvSpPr>
        <p:spPr>
          <a:xfrm>
            <a:off x="1028091" y="4242576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Li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li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71" name="tapa 1"/>
          <p:cNvSpPr/>
          <p:nvPr/>
        </p:nvSpPr>
        <p:spPr>
          <a:xfrm>
            <a:off x="1028091" y="4223526"/>
            <a:ext cx="1080000" cy="1440000"/>
          </a:xfrm>
          <a:prstGeom prst="rect">
            <a:avLst/>
          </a:prstGeom>
          <a:pattFill prst="lgGrid">
            <a:fgClr>
              <a:srgbClr val="FF0000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4" name="carta 1"/>
          <p:cNvSpPr/>
          <p:nvPr/>
        </p:nvSpPr>
        <p:spPr>
          <a:xfrm>
            <a:off x="4037991" y="485234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Lo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lo</a:t>
            </a:r>
          </a:p>
        </p:txBody>
      </p:sp>
      <p:sp>
        <p:nvSpPr>
          <p:cNvPr id="125" name="tapa 1"/>
          <p:cNvSpPr/>
          <p:nvPr/>
        </p:nvSpPr>
        <p:spPr>
          <a:xfrm>
            <a:off x="4037991" y="466184"/>
            <a:ext cx="1080000" cy="1440000"/>
          </a:xfrm>
          <a:prstGeom prst="rect">
            <a:avLst/>
          </a:prstGeom>
          <a:pattFill prst="lgGrid">
            <a:fgClr>
              <a:srgbClr val="FF0000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6" name="carta 1"/>
          <p:cNvSpPr/>
          <p:nvPr/>
        </p:nvSpPr>
        <p:spPr>
          <a:xfrm>
            <a:off x="4377216" y="387115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Lu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lu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27" name="tapa 1"/>
          <p:cNvSpPr/>
          <p:nvPr/>
        </p:nvSpPr>
        <p:spPr>
          <a:xfrm>
            <a:off x="4415316" y="3890202"/>
            <a:ext cx="1080000" cy="1440000"/>
          </a:xfrm>
          <a:prstGeom prst="rect">
            <a:avLst/>
          </a:prstGeom>
          <a:pattFill prst="lgGrid">
            <a:fgClr>
              <a:srgbClr val="FF0000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0" name="carta 1"/>
          <p:cNvSpPr/>
          <p:nvPr/>
        </p:nvSpPr>
        <p:spPr>
          <a:xfrm>
            <a:off x="2628291" y="2504534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schemeClr val="tx1"/>
                </a:solidFill>
              </a:rPr>
              <a:t>La</a:t>
            </a:r>
          </a:p>
          <a:p>
            <a:pPr algn="ctr"/>
            <a:r>
              <a:rPr lang="es-MX" sz="2400" b="1" dirty="0">
                <a:solidFill>
                  <a:schemeClr val="tx1"/>
                </a:solidFill>
              </a:rPr>
              <a:t>la</a:t>
            </a:r>
          </a:p>
        </p:txBody>
      </p:sp>
      <p:sp>
        <p:nvSpPr>
          <p:cNvPr id="141" name="tapa 1"/>
          <p:cNvSpPr/>
          <p:nvPr/>
        </p:nvSpPr>
        <p:spPr>
          <a:xfrm>
            <a:off x="2609241" y="2523584"/>
            <a:ext cx="1080000" cy="1440000"/>
          </a:xfrm>
          <a:prstGeom prst="rect">
            <a:avLst/>
          </a:prstGeom>
          <a:pattFill prst="lgGrid">
            <a:fgClr>
              <a:srgbClr val="FF0000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2" name="carta 1"/>
          <p:cNvSpPr/>
          <p:nvPr/>
        </p:nvSpPr>
        <p:spPr>
          <a:xfrm>
            <a:off x="6724041" y="3632976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La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la</a:t>
            </a:r>
          </a:p>
        </p:txBody>
      </p:sp>
      <p:sp>
        <p:nvSpPr>
          <p:cNvPr id="143" name="tapa 1"/>
          <p:cNvSpPr/>
          <p:nvPr/>
        </p:nvSpPr>
        <p:spPr>
          <a:xfrm>
            <a:off x="6704991" y="3671076"/>
            <a:ext cx="1080000" cy="1440000"/>
          </a:xfrm>
          <a:prstGeom prst="rect">
            <a:avLst/>
          </a:prstGeom>
          <a:pattFill prst="lgGrid">
            <a:fgClr>
              <a:srgbClr val="FF0000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8" name="carta 1"/>
          <p:cNvSpPr/>
          <p:nvPr/>
        </p:nvSpPr>
        <p:spPr>
          <a:xfrm>
            <a:off x="6990741" y="1113884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Li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li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49" name="tapa 1"/>
          <p:cNvSpPr/>
          <p:nvPr/>
        </p:nvSpPr>
        <p:spPr>
          <a:xfrm>
            <a:off x="7009791" y="1132934"/>
            <a:ext cx="1080000" cy="1440000"/>
          </a:xfrm>
          <a:prstGeom prst="rect">
            <a:avLst/>
          </a:prstGeom>
          <a:pattFill prst="lgGrid">
            <a:fgClr>
              <a:srgbClr val="FF0000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0" name="carta 1"/>
          <p:cNvSpPr/>
          <p:nvPr/>
        </p:nvSpPr>
        <p:spPr>
          <a:xfrm>
            <a:off x="8800491" y="4604526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schemeClr val="tx1"/>
                </a:solidFill>
              </a:rPr>
              <a:t>Lu</a:t>
            </a:r>
          </a:p>
          <a:p>
            <a:pPr algn="ctr"/>
            <a:r>
              <a:rPr lang="es-MX" sz="2400" b="1" dirty="0" err="1">
                <a:solidFill>
                  <a:schemeClr val="tx1"/>
                </a:solidFill>
              </a:rPr>
              <a:t>lu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51" name="tapa 1"/>
          <p:cNvSpPr/>
          <p:nvPr/>
        </p:nvSpPr>
        <p:spPr>
          <a:xfrm>
            <a:off x="8800491" y="4585476"/>
            <a:ext cx="1080000" cy="1440000"/>
          </a:xfrm>
          <a:prstGeom prst="rect">
            <a:avLst/>
          </a:prstGeom>
          <a:pattFill prst="lgGrid">
            <a:fgClr>
              <a:srgbClr val="FF0000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6" name="carta 1"/>
          <p:cNvSpPr/>
          <p:nvPr/>
        </p:nvSpPr>
        <p:spPr>
          <a:xfrm>
            <a:off x="9733941" y="370934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schemeClr val="tx1"/>
                </a:solidFill>
              </a:rPr>
              <a:t>Le</a:t>
            </a:r>
          </a:p>
          <a:p>
            <a:pPr algn="ctr"/>
            <a:r>
              <a:rPr lang="es-MX" sz="2400" b="1" dirty="0">
                <a:solidFill>
                  <a:schemeClr val="tx1"/>
                </a:solidFill>
              </a:rPr>
              <a:t>le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57" name="tapa 1"/>
          <p:cNvSpPr/>
          <p:nvPr/>
        </p:nvSpPr>
        <p:spPr>
          <a:xfrm>
            <a:off x="9733941" y="389984"/>
            <a:ext cx="1080000" cy="1440000"/>
          </a:xfrm>
          <a:prstGeom prst="rect">
            <a:avLst/>
          </a:prstGeom>
          <a:pattFill prst="lgGrid">
            <a:fgClr>
              <a:srgbClr val="FF0000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8" name="carta 1"/>
          <p:cNvSpPr/>
          <p:nvPr/>
        </p:nvSpPr>
        <p:spPr>
          <a:xfrm>
            <a:off x="10495941" y="3290076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Lo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lo</a:t>
            </a:r>
          </a:p>
        </p:txBody>
      </p:sp>
      <p:sp>
        <p:nvSpPr>
          <p:cNvPr id="159" name="tapa 1"/>
          <p:cNvSpPr/>
          <p:nvPr/>
        </p:nvSpPr>
        <p:spPr>
          <a:xfrm>
            <a:off x="10495941" y="3309126"/>
            <a:ext cx="1080000" cy="1440000"/>
          </a:xfrm>
          <a:prstGeom prst="rect">
            <a:avLst/>
          </a:prstGeom>
          <a:pattFill prst="lgGrid">
            <a:fgClr>
              <a:srgbClr val="FF0000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BC4BCF3E-94AB-7333-1BA9-E4C11BA3A2EB}"/>
              </a:ext>
            </a:extLst>
          </p:cNvPr>
          <p:cNvSpPr/>
          <p:nvPr/>
        </p:nvSpPr>
        <p:spPr>
          <a:xfrm>
            <a:off x="0" y="2281535"/>
            <a:ext cx="47801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L</a:t>
            </a:r>
          </a:p>
          <a:p>
            <a:pPr algn="ctr"/>
            <a:r>
              <a:rPr lang="es-E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390119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</p:childTnLst>
        </p:cTn>
      </p:par>
    </p:tnLst>
    <p:bldLst>
      <p:bldP spid="69" grpId="0" animBg="1"/>
      <p:bldP spid="69" grpId="1" animBg="1"/>
      <p:bldP spid="71" grpId="0" animBg="1"/>
      <p:bldP spid="71" grpId="1" animBg="1"/>
      <p:bldP spid="125" grpId="0" animBg="1"/>
      <p:bldP spid="125" grpId="1" animBg="1"/>
      <p:bldP spid="127" grpId="0" animBg="1"/>
      <p:bldP spid="127" grpId="1" animBg="1"/>
      <p:bldP spid="141" grpId="0" animBg="1"/>
      <p:bldP spid="141" grpId="1" animBg="1"/>
      <p:bldP spid="143" grpId="0" animBg="1"/>
      <p:bldP spid="143" grpId="1" animBg="1"/>
      <p:bldP spid="149" grpId="0" animBg="1"/>
      <p:bldP spid="149" grpId="1" animBg="1"/>
      <p:bldP spid="151" grpId="0" animBg="1"/>
      <p:bldP spid="151" grpId="1" animBg="1"/>
      <p:bldP spid="157" grpId="0" animBg="1"/>
      <p:bldP spid="157" grpId="1" animBg="1"/>
      <p:bldP spid="159" grpId="0" animBg="1"/>
      <p:bldP spid="15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arta 1"/>
          <p:cNvSpPr/>
          <p:nvPr/>
        </p:nvSpPr>
        <p:spPr>
          <a:xfrm>
            <a:off x="3790341" y="17145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Ri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ri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21" name="tapa 1"/>
          <p:cNvSpPr/>
          <p:nvPr/>
        </p:nvSpPr>
        <p:spPr>
          <a:xfrm>
            <a:off x="3803946" y="171450"/>
            <a:ext cx="1080000" cy="1440000"/>
          </a:xfrm>
          <a:prstGeom prst="rect">
            <a:avLst/>
          </a:prstGeom>
          <a:pattFill prst="solidDmnd">
            <a:fgClr>
              <a:srgbClr val="3213ED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2" name="carta 1"/>
          <p:cNvSpPr/>
          <p:nvPr/>
        </p:nvSpPr>
        <p:spPr>
          <a:xfrm>
            <a:off x="3790341" y="187139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Ra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ra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23" name="tapa 1"/>
          <p:cNvSpPr/>
          <p:nvPr/>
        </p:nvSpPr>
        <p:spPr>
          <a:xfrm>
            <a:off x="3803946" y="1871392"/>
            <a:ext cx="1080000" cy="1440000"/>
          </a:xfrm>
          <a:prstGeom prst="rect">
            <a:avLst/>
          </a:prstGeom>
          <a:pattFill prst="solidDmnd">
            <a:fgClr>
              <a:srgbClr val="3213ED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4" name="carta 1"/>
          <p:cNvSpPr/>
          <p:nvPr/>
        </p:nvSpPr>
        <p:spPr>
          <a:xfrm>
            <a:off x="3790341" y="3571334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Ru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ru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25" name="tapa 1"/>
          <p:cNvSpPr/>
          <p:nvPr/>
        </p:nvSpPr>
        <p:spPr>
          <a:xfrm>
            <a:off x="3803946" y="3571334"/>
            <a:ext cx="1080000" cy="1440000"/>
          </a:xfrm>
          <a:prstGeom prst="rect">
            <a:avLst/>
          </a:prstGeom>
          <a:pattFill prst="solidDmnd">
            <a:fgClr>
              <a:srgbClr val="3213ED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6" name="carta 1"/>
          <p:cNvSpPr/>
          <p:nvPr/>
        </p:nvSpPr>
        <p:spPr>
          <a:xfrm>
            <a:off x="3824766" y="522370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Re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re</a:t>
            </a:r>
          </a:p>
        </p:txBody>
      </p:sp>
      <p:sp>
        <p:nvSpPr>
          <p:cNvPr id="127" name="tapa 1"/>
          <p:cNvSpPr/>
          <p:nvPr/>
        </p:nvSpPr>
        <p:spPr>
          <a:xfrm>
            <a:off x="3838371" y="5223702"/>
            <a:ext cx="1080000" cy="1440000"/>
          </a:xfrm>
          <a:prstGeom prst="rect">
            <a:avLst/>
          </a:prstGeom>
          <a:pattFill prst="solidDmnd">
            <a:fgClr>
              <a:srgbClr val="3213ED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8" name="carta 1"/>
          <p:cNvSpPr/>
          <p:nvPr/>
        </p:nvSpPr>
        <p:spPr>
          <a:xfrm>
            <a:off x="6053616" y="187139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Ri</a:t>
            </a:r>
            <a:endParaRPr lang="es-MX" sz="2800" b="1" dirty="0">
              <a:solidFill>
                <a:schemeClr val="tx1"/>
              </a:solidFill>
            </a:endParaRP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ri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39" name="tapa 1"/>
          <p:cNvSpPr/>
          <p:nvPr/>
        </p:nvSpPr>
        <p:spPr>
          <a:xfrm>
            <a:off x="6071374" y="1871392"/>
            <a:ext cx="1080000" cy="1440000"/>
          </a:xfrm>
          <a:prstGeom prst="rect">
            <a:avLst/>
          </a:prstGeom>
          <a:pattFill prst="solidDmnd">
            <a:fgClr>
              <a:srgbClr val="3213ED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0" name="carta 1"/>
          <p:cNvSpPr/>
          <p:nvPr/>
        </p:nvSpPr>
        <p:spPr>
          <a:xfrm>
            <a:off x="6019191" y="3571334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Ra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ra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141" name="tapa 1"/>
          <p:cNvSpPr/>
          <p:nvPr/>
        </p:nvSpPr>
        <p:spPr>
          <a:xfrm>
            <a:off x="6032796" y="3571334"/>
            <a:ext cx="1080000" cy="1440000"/>
          </a:xfrm>
          <a:prstGeom prst="rect">
            <a:avLst/>
          </a:prstGeom>
          <a:pattFill prst="solidDmnd">
            <a:fgClr>
              <a:srgbClr val="3213ED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4" name="carta 1"/>
          <p:cNvSpPr/>
          <p:nvPr/>
        </p:nvSpPr>
        <p:spPr>
          <a:xfrm>
            <a:off x="8248041" y="171450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Ro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ro</a:t>
            </a:r>
          </a:p>
        </p:txBody>
      </p:sp>
      <p:sp>
        <p:nvSpPr>
          <p:cNvPr id="145" name="tapa 1"/>
          <p:cNvSpPr/>
          <p:nvPr/>
        </p:nvSpPr>
        <p:spPr>
          <a:xfrm>
            <a:off x="8261646" y="171450"/>
            <a:ext cx="1080000" cy="1440000"/>
          </a:xfrm>
          <a:prstGeom prst="rect">
            <a:avLst/>
          </a:prstGeom>
          <a:pattFill prst="solidDmnd">
            <a:fgClr>
              <a:srgbClr val="3213ED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6" name="carta 1"/>
          <p:cNvSpPr/>
          <p:nvPr/>
        </p:nvSpPr>
        <p:spPr>
          <a:xfrm>
            <a:off x="8248041" y="1871392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Ro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ro</a:t>
            </a:r>
          </a:p>
        </p:txBody>
      </p:sp>
      <p:sp>
        <p:nvSpPr>
          <p:cNvPr id="147" name="tapa 1"/>
          <p:cNvSpPr/>
          <p:nvPr/>
        </p:nvSpPr>
        <p:spPr>
          <a:xfrm>
            <a:off x="8261646" y="1871392"/>
            <a:ext cx="1080000" cy="1440000"/>
          </a:xfrm>
          <a:prstGeom prst="rect">
            <a:avLst/>
          </a:prstGeom>
          <a:pattFill prst="solidDmnd">
            <a:fgClr>
              <a:srgbClr val="3213ED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8" name="carta 1"/>
          <p:cNvSpPr/>
          <p:nvPr/>
        </p:nvSpPr>
        <p:spPr>
          <a:xfrm>
            <a:off x="8248041" y="3571334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Ru</a:t>
            </a:r>
          </a:p>
          <a:p>
            <a:pPr algn="ctr"/>
            <a:r>
              <a:rPr lang="es-MX" sz="2800" b="1" dirty="0" err="1">
                <a:solidFill>
                  <a:schemeClr val="tx1"/>
                </a:solidFill>
              </a:rPr>
              <a:t>ru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49" name="tapa 1"/>
          <p:cNvSpPr/>
          <p:nvPr/>
        </p:nvSpPr>
        <p:spPr>
          <a:xfrm>
            <a:off x="8261646" y="3571334"/>
            <a:ext cx="1080000" cy="1440000"/>
          </a:xfrm>
          <a:prstGeom prst="rect">
            <a:avLst/>
          </a:prstGeom>
          <a:pattFill prst="solidDmnd">
            <a:fgClr>
              <a:srgbClr val="3213ED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0" name="carta 1"/>
          <p:cNvSpPr/>
          <p:nvPr/>
        </p:nvSpPr>
        <p:spPr>
          <a:xfrm>
            <a:off x="8248041" y="5271276"/>
            <a:ext cx="108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Re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re</a:t>
            </a:r>
          </a:p>
        </p:txBody>
      </p:sp>
      <p:sp>
        <p:nvSpPr>
          <p:cNvPr id="151" name="tapa 1"/>
          <p:cNvSpPr/>
          <p:nvPr/>
        </p:nvSpPr>
        <p:spPr>
          <a:xfrm>
            <a:off x="8261646" y="5271276"/>
            <a:ext cx="1080000" cy="1440000"/>
          </a:xfrm>
          <a:prstGeom prst="rect">
            <a:avLst/>
          </a:prstGeom>
          <a:pattFill prst="solidDmnd">
            <a:fgClr>
              <a:srgbClr val="3213ED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71EF3D2-9BE7-18E5-7A5B-1A05589895E4}"/>
              </a:ext>
            </a:extLst>
          </p:cNvPr>
          <p:cNvSpPr/>
          <p:nvPr/>
        </p:nvSpPr>
        <p:spPr>
          <a:xfrm>
            <a:off x="7884" y="2948285"/>
            <a:ext cx="112723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000" b="1" cap="none" spc="0" dirty="0" err="1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Rr</a:t>
            </a:r>
            <a:endParaRPr lang="es-ES" sz="8000" b="1" cap="none" spc="0" dirty="0">
              <a:ln w="6600">
                <a:solidFill>
                  <a:schemeClr val="accent2"/>
                </a:solidFill>
                <a:prstDash val="solid"/>
              </a:ln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221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</p:childTnLst>
        </p:cTn>
      </p:par>
    </p:tnLst>
    <p:bldLst>
      <p:bldP spid="121" grpId="0" animBg="1"/>
      <p:bldP spid="121" grpId="1" animBg="1"/>
      <p:bldP spid="123" grpId="0" animBg="1"/>
      <p:bldP spid="123" grpId="1" animBg="1"/>
      <p:bldP spid="125" grpId="0" animBg="1"/>
      <p:bldP spid="125" grpId="1" animBg="1"/>
      <p:bldP spid="127" grpId="0" animBg="1"/>
      <p:bldP spid="127" grpId="1" animBg="1"/>
      <p:bldP spid="139" grpId="0" animBg="1"/>
      <p:bldP spid="139" grpId="1" animBg="1"/>
      <p:bldP spid="141" grpId="0" animBg="1"/>
      <p:bldP spid="141" grpId="1" animBg="1"/>
      <p:bldP spid="145" grpId="0" animBg="1"/>
      <p:bldP spid="145" grpId="1" animBg="1"/>
      <p:bldP spid="147" grpId="0" animBg="1"/>
      <p:bldP spid="147" grpId="1" animBg="1"/>
      <p:bldP spid="149" grpId="0" animBg="1"/>
      <p:bldP spid="149" grpId="1" animBg="1"/>
      <p:bldP spid="151" grpId="0" animBg="1"/>
      <p:bldP spid="151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</TotalTime>
  <Words>1072</Words>
  <Application>Microsoft Office PowerPoint</Application>
  <PresentationFormat>Panorámica</PresentationFormat>
  <Paragraphs>568</Paragraphs>
  <Slides>32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8" baseType="lpstr">
      <vt:lpstr>Arial</vt:lpstr>
      <vt:lpstr>Arial MT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Instrucciones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Referencias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15FIZ2024T</dc:creator>
  <cp:lastModifiedBy>Luz María Hernández Becerril</cp:lastModifiedBy>
  <cp:revision>34</cp:revision>
  <dcterms:created xsi:type="dcterms:W3CDTF">2020-06-02T00:35:08Z</dcterms:created>
  <dcterms:modified xsi:type="dcterms:W3CDTF">2023-10-23T17:43:05Z</dcterms:modified>
</cp:coreProperties>
</file>