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7" r:id="rId4"/>
    <p:sldId id="261" r:id="rId5"/>
    <p:sldId id="272" r:id="rId6"/>
    <p:sldId id="273" r:id="rId7"/>
    <p:sldId id="262" r:id="rId8"/>
    <p:sldId id="258" r:id="rId9"/>
    <p:sldId id="267" r:id="rId10"/>
    <p:sldId id="274" r:id="rId11"/>
    <p:sldId id="275" r:id="rId12"/>
    <p:sldId id="268" r:id="rId13"/>
    <p:sldId id="259" r:id="rId14"/>
    <p:sldId id="269" r:id="rId15"/>
    <p:sldId id="276" r:id="rId16"/>
    <p:sldId id="277" r:id="rId17"/>
    <p:sldId id="270" r:id="rId18"/>
    <p:sldId id="271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ACAF0-1A80-475A-8AD8-C6594BBBDB8D}" v="5" dt="2023-02-10T14:56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Cruz" userId="533c3542a94fc699" providerId="LiveId" clId="{E6CACAF0-1A80-475A-8AD8-C6594BBBDB8D}"/>
    <pc:docChg chg="modSld">
      <pc:chgData name="Paola Cruz" userId="533c3542a94fc699" providerId="LiveId" clId="{E6CACAF0-1A80-475A-8AD8-C6594BBBDB8D}" dt="2023-02-10T14:56:41.398" v="10"/>
      <pc:docMkLst>
        <pc:docMk/>
      </pc:docMkLst>
      <pc:sldChg chg="addSp delSp modSp mod modTransition modAnim">
        <pc:chgData name="Paola Cruz" userId="533c3542a94fc699" providerId="LiveId" clId="{E6CACAF0-1A80-475A-8AD8-C6594BBBDB8D}" dt="2023-02-10T14:56:41.398" v="10"/>
        <pc:sldMkLst>
          <pc:docMk/>
          <pc:sldMk cId="875868020" sldId="256"/>
        </pc:sldMkLst>
        <pc:spChg chg="mod">
          <ac:chgData name="Paola Cruz" userId="533c3542a94fc699" providerId="LiveId" clId="{E6CACAF0-1A80-475A-8AD8-C6594BBBDB8D}" dt="2023-02-10T14:53:53.022" v="7" actId="20577"/>
          <ac:spMkLst>
            <pc:docMk/>
            <pc:sldMk cId="875868020" sldId="256"/>
            <ac:spMk id="2" creationId="{463EA6C5-43FE-A703-DB5F-024B28A77510}"/>
          </ac:spMkLst>
        </pc:spChg>
        <pc:picChg chg="add del mod">
          <ac:chgData name="Paola Cruz" userId="533c3542a94fc699" providerId="LiveId" clId="{E6CACAF0-1A80-475A-8AD8-C6594BBBDB8D}" dt="2023-02-10T14:53:16.529" v="2"/>
          <ac:picMkLst>
            <pc:docMk/>
            <pc:sldMk cId="875868020" sldId="256"/>
            <ac:picMk id="8" creationId="{D35D1642-B7A6-260D-FB9E-16B007FCF42C}"/>
          </ac:picMkLst>
        </pc:picChg>
        <pc:picChg chg="add del mod">
          <ac:chgData name="Paola Cruz" userId="533c3542a94fc699" providerId="LiveId" clId="{E6CACAF0-1A80-475A-8AD8-C6594BBBDB8D}" dt="2023-02-10T14:53:40.793" v="3"/>
          <ac:picMkLst>
            <pc:docMk/>
            <pc:sldMk cId="875868020" sldId="256"/>
            <ac:picMk id="14" creationId="{22F7B3F7-68F0-8D64-9DEC-68B997862B52}"/>
          </ac:picMkLst>
        </pc:picChg>
        <pc:picChg chg="add del mod">
          <ac:chgData name="Paola Cruz" userId="533c3542a94fc699" providerId="LiveId" clId="{E6CACAF0-1A80-475A-8AD8-C6594BBBDB8D}" dt="2023-02-10T14:54:18.795" v="9"/>
          <ac:picMkLst>
            <pc:docMk/>
            <pc:sldMk cId="875868020" sldId="256"/>
            <ac:picMk id="15" creationId="{62406DA1-AAA5-C16A-8CD0-B477455F6719}"/>
          </ac:picMkLst>
        </pc:picChg>
        <pc:picChg chg="add del mod ord">
          <ac:chgData name="Paola Cruz" userId="533c3542a94fc699" providerId="LiveId" clId="{E6CACAF0-1A80-475A-8AD8-C6594BBBDB8D}" dt="2023-02-10T14:56:41.398" v="10"/>
          <ac:picMkLst>
            <pc:docMk/>
            <pc:sldMk cId="875868020" sldId="256"/>
            <ac:picMk id="20" creationId="{C17D3207-4CE8-AA8F-3A24-05E928A6158C}"/>
          </ac:picMkLst>
        </pc:picChg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875868020" sldId="256"/>
            <ac:picMk id="21" creationId="{F94E5164-F793-C826-1BF7-BF6D41221605}"/>
          </ac:picMkLst>
        </pc:picChg>
      </pc:sldChg>
      <pc:sldChg chg="addSp modSp modTransition">
        <pc:chgData name="Paola Cruz" userId="533c3542a94fc699" providerId="LiveId" clId="{E6CACAF0-1A80-475A-8AD8-C6594BBBDB8D}" dt="2023-02-10T14:56:41.398" v="10"/>
        <pc:sldMkLst>
          <pc:docMk/>
          <pc:sldMk cId="510564214" sldId="257"/>
        </pc:sldMkLst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510564214" sldId="257"/>
            <ac:picMk id="9" creationId="{E8A3566E-E85C-1927-6533-A1665AF575BE}"/>
          </ac:picMkLst>
        </pc:picChg>
      </pc:sldChg>
      <pc:sldChg chg="addSp modSp modTransition">
        <pc:chgData name="Paola Cruz" userId="533c3542a94fc699" providerId="LiveId" clId="{E6CACAF0-1A80-475A-8AD8-C6594BBBDB8D}" dt="2023-02-10T14:56:41.398" v="10"/>
        <pc:sldMkLst>
          <pc:docMk/>
          <pc:sldMk cId="3219193509" sldId="258"/>
        </pc:sldMkLst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3219193509" sldId="258"/>
            <ac:picMk id="7" creationId="{6B9894A8-354A-9421-8493-144D74FBD63D}"/>
          </ac:picMkLst>
        </pc:picChg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1776719645" sldId="259"/>
        </pc:sldMkLst>
      </pc:sldChg>
      <pc:sldChg chg="addSp modSp modTransition">
        <pc:chgData name="Paola Cruz" userId="533c3542a94fc699" providerId="LiveId" clId="{E6CACAF0-1A80-475A-8AD8-C6594BBBDB8D}" dt="2023-02-10T14:56:41.398" v="10"/>
        <pc:sldMkLst>
          <pc:docMk/>
          <pc:sldMk cId="3293780372" sldId="260"/>
        </pc:sldMkLst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3293780372" sldId="260"/>
            <ac:picMk id="10" creationId="{5B0E42DF-1F1B-5CCA-A60B-6B6B958641FF}"/>
          </ac:picMkLst>
        </pc:picChg>
      </pc:sldChg>
      <pc:sldChg chg="addSp modSp modTransition">
        <pc:chgData name="Paola Cruz" userId="533c3542a94fc699" providerId="LiveId" clId="{E6CACAF0-1A80-475A-8AD8-C6594BBBDB8D}" dt="2023-02-10T14:56:41.398" v="10"/>
        <pc:sldMkLst>
          <pc:docMk/>
          <pc:sldMk cId="3707990178" sldId="261"/>
        </pc:sldMkLst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3707990178" sldId="261"/>
            <ac:picMk id="8" creationId="{99B9F017-107E-1122-27C7-5354B8238E2A}"/>
          </ac:picMkLst>
        </pc:picChg>
      </pc:sldChg>
      <pc:sldChg chg="addSp modSp modTransition">
        <pc:chgData name="Paola Cruz" userId="533c3542a94fc699" providerId="LiveId" clId="{E6CACAF0-1A80-475A-8AD8-C6594BBBDB8D}" dt="2023-02-10T14:56:41.398" v="10"/>
        <pc:sldMkLst>
          <pc:docMk/>
          <pc:sldMk cId="2623740128" sldId="262"/>
        </pc:sldMkLst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2623740128" sldId="262"/>
            <ac:picMk id="6" creationId="{10A21501-0021-FF43-D7EC-47429AD96002}"/>
          </ac:picMkLst>
        </pc:picChg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921230221" sldId="267"/>
        </pc:sldMkLst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2105674928" sldId="268"/>
        </pc:sldMkLst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3933314655" sldId="269"/>
        </pc:sldMkLst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3941353818" sldId="270"/>
        </pc:sldMkLst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2683511838" sldId="271"/>
        </pc:sldMkLst>
      </pc:sldChg>
      <pc:sldChg chg="addSp modSp modTransition">
        <pc:chgData name="Paola Cruz" userId="533c3542a94fc699" providerId="LiveId" clId="{E6CACAF0-1A80-475A-8AD8-C6594BBBDB8D}" dt="2023-02-10T14:56:41.398" v="10"/>
        <pc:sldMkLst>
          <pc:docMk/>
          <pc:sldMk cId="507733032" sldId="272"/>
        </pc:sldMkLst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507733032" sldId="272"/>
            <ac:picMk id="5" creationId="{6BDF3D9A-85F5-7239-3AE8-D0D9A26DA675}"/>
          </ac:picMkLst>
        </pc:picChg>
      </pc:sldChg>
      <pc:sldChg chg="addSp modSp modTransition">
        <pc:chgData name="Paola Cruz" userId="533c3542a94fc699" providerId="LiveId" clId="{E6CACAF0-1A80-475A-8AD8-C6594BBBDB8D}" dt="2023-02-10T14:56:41.398" v="10"/>
        <pc:sldMkLst>
          <pc:docMk/>
          <pc:sldMk cId="3553905128" sldId="273"/>
        </pc:sldMkLst>
        <pc:picChg chg="add mod">
          <ac:chgData name="Paola Cruz" userId="533c3542a94fc699" providerId="LiveId" clId="{E6CACAF0-1A80-475A-8AD8-C6594BBBDB8D}" dt="2023-02-10T14:56:41.398" v="10"/>
          <ac:picMkLst>
            <pc:docMk/>
            <pc:sldMk cId="3553905128" sldId="273"/>
            <ac:picMk id="5" creationId="{A28CDF07-67BA-723E-964B-40863015E90C}"/>
          </ac:picMkLst>
        </pc:picChg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389279155" sldId="274"/>
        </pc:sldMkLst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3203995561" sldId="275"/>
        </pc:sldMkLst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2992186630" sldId="276"/>
        </pc:sldMkLst>
      </pc:sldChg>
      <pc:sldChg chg="modTransition">
        <pc:chgData name="Paola Cruz" userId="533c3542a94fc699" providerId="LiveId" clId="{E6CACAF0-1A80-475A-8AD8-C6594BBBDB8D}" dt="2023-02-10T14:54:18.795" v="9"/>
        <pc:sldMkLst>
          <pc:docMk/>
          <pc:sldMk cId="685499872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3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9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slide" Target="slide17.xml"/><Relationship Id="rId9" Type="http://schemas.openxmlformats.org/officeDocument/2006/relationships/slide" Target="slide16.xml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3.wdp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4.wdp"/><Relationship Id="rId2" Type="http://schemas.openxmlformats.org/officeDocument/2006/relationships/audio" Target="../media/media3.m4a"/><Relationship Id="rId16" Type="http://schemas.openxmlformats.org/officeDocument/2006/relationships/image" Target="../media/image8.png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slide" Target="slide5.xml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svg"/><Relationship Id="rId4" Type="http://schemas.openxmlformats.org/officeDocument/2006/relationships/audio" Target="../media/media5.m4a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svg"/><Relationship Id="rId4" Type="http://schemas.openxmlformats.org/officeDocument/2006/relationships/audio" Target="../media/media6.m4a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svg"/><Relationship Id="rId4" Type="http://schemas.openxmlformats.org/officeDocument/2006/relationships/audio" Target="../media/media7.m4a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image" Target="../media/image13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../media/media9.m4a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microsoft.com/office/2007/relationships/hdphoto" Target="../media/hdphoto3.wdp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18.png"/><Relationship Id="rId2" Type="http://schemas.openxmlformats.org/officeDocument/2006/relationships/audio" Target="../media/media10.m4a"/><Relationship Id="rId16" Type="http://schemas.openxmlformats.org/officeDocument/2006/relationships/slide" Target="slide11.xml"/><Relationship Id="rId1" Type="http://schemas.microsoft.com/office/2007/relationships/media" Target="../media/media10.m4a"/><Relationship Id="rId6" Type="http://schemas.openxmlformats.org/officeDocument/2006/relationships/slide" Target="slide12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3EA6C5-43FE-A703-DB5F-024B28A77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es-MX" dirty="0"/>
              <a:t>BUSCANDO la SOMBRA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A38AF2-B186-2746-AD8B-85770EFD1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>
            <a:normAutofit/>
          </a:bodyPr>
          <a:lstStyle/>
          <a:p>
            <a:r>
              <a:rPr lang="es-MX" dirty="0"/>
              <a:t>MA. TERESA PAOLA CRUZ MORENO Y SANDRA PAULINA RUBIO ZÁRATE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358164-CA1B-8B3B-966A-CC2B4401A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78" r="4867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F94E5164-F793-C826-1BF7-BF6D41221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352F29-8599-DA0E-43C6-214A1ECEC2AF}"/>
              </a:ext>
            </a:extLst>
          </p:cNvPr>
          <p:cNvSpPr txBox="1"/>
          <p:nvPr/>
        </p:nvSpPr>
        <p:spPr>
          <a:xfrm>
            <a:off x="5263947" y="6600429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8758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61"/>
    </mc:Choice>
    <mc:Fallback xmlns="">
      <p:transition spd="slow" advTm="32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73F2918-C53A-6179-BD11-42C9D3E5F38F}"/>
              </a:ext>
            </a:extLst>
          </p:cNvPr>
          <p:cNvSpPr txBox="1"/>
          <p:nvPr/>
        </p:nvSpPr>
        <p:spPr>
          <a:xfrm>
            <a:off x="5308098" y="5576292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3892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E0CE9C-2EC8-40CB-D9B3-790C8D91C6F5}"/>
              </a:ext>
            </a:extLst>
          </p:cNvPr>
          <p:cNvSpPr txBox="1"/>
          <p:nvPr/>
        </p:nvSpPr>
        <p:spPr>
          <a:xfrm>
            <a:off x="5308098" y="5576292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32039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nfetti PNG Images Transparent Free Download | PNGMart.com">
            <a:extLst>
              <a:ext uri="{FF2B5EF4-FFF2-40B4-BE49-F238E27FC236}">
                <a16:creationId xmlns:a16="http://schemas.microsoft.com/office/drawing/2014/main" id="{C2BF09D8-18D1-0BF7-C788-457474F4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4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ointing And Presenting Emoticon Stock Illustration - Download Image ...">
            <a:extLst>
              <a:ext uri="{FF2B5EF4-FFF2-40B4-BE49-F238E27FC236}">
                <a16:creationId xmlns:a16="http://schemas.microsoft.com/office/drawing/2014/main" id="{9A468DF1-22C5-DFF3-C55A-D703606A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571625"/>
            <a:ext cx="42100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hort-crowd-cheer-6713">
            <a:hlinkClick r:id="" action="ppaction://media"/>
            <a:extLst>
              <a:ext uri="{FF2B5EF4-FFF2-40B4-BE49-F238E27FC236}">
                <a16:creationId xmlns:a16="http://schemas.microsoft.com/office/drawing/2014/main" id="{E6EBE28F-9A7F-845F-E430-AF851EA49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8421" y="798094"/>
            <a:ext cx="609600" cy="609600"/>
          </a:xfrm>
          <a:prstGeom prst="rect">
            <a:avLst/>
          </a:prstGeom>
        </p:spPr>
      </p:pic>
      <p:pic>
        <p:nvPicPr>
          <p:cNvPr id="4" name="Gráfico 3" descr="Atrás con relleno sólido">
            <a:hlinkClick r:id="rId7" action="ppaction://hlinksldjump"/>
            <a:extLst>
              <a:ext uri="{FF2B5EF4-FFF2-40B4-BE49-F238E27FC236}">
                <a16:creationId xmlns:a16="http://schemas.microsoft.com/office/drawing/2014/main" id="{F1AD1D6F-2350-27F9-C2BA-3B015C401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18821" y="5145506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774840-FFE4-F5F7-F64E-09EF94B10E4B}"/>
              </a:ext>
            </a:extLst>
          </p:cNvPr>
          <p:cNvSpPr txBox="1"/>
          <p:nvPr/>
        </p:nvSpPr>
        <p:spPr>
          <a:xfrm>
            <a:off x="5824292" y="4543904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21056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bujos animados lindo bebé cerdo | Vector Premium">
            <a:extLst>
              <a:ext uri="{FF2B5EF4-FFF2-40B4-BE49-F238E27FC236}">
                <a16:creationId xmlns:a16="http://schemas.microsoft.com/office/drawing/2014/main" id="{A43CF572-56C4-72D2-79D6-2A59E18F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89617" l="9983" r="92255">
                        <a14:foregroundMark x1="34940" y1="5431" x2="34940" y2="5431"/>
                        <a14:foregroundMark x1="53528" y1="8147" x2="53528" y2="8147"/>
                        <a14:foregroundMark x1="51119" y1="6709" x2="51119" y2="6709"/>
                        <a14:foregroundMark x1="52668" y1="6230" x2="52668" y2="6230"/>
                        <a14:foregroundMark x1="56627" y1="5911" x2="56627" y2="5911"/>
                        <a14:foregroundMark x1="72633" y1="16134" x2="72633" y2="16134"/>
                        <a14:foregroundMark x1="63855" y1="13419" x2="63855" y2="13419"/>
                        <a14:foregroundMark x1="65577" y1="13738" x2="65577" y2="13738"/>
                        <a14:foregroundMark x1="66781" y1="17252" x2="66781" y2="17252"/>
                        <a14:foregroundMark x1="63683" y1="15016" x2="63683" y2="15016"/>
                        <a14:foregroundMark x1="43029" y1="14058" x2="43029" y2="14058"/>
                        <a14:foregroundMark x1="40792" y1="15016" x2="40792" y2="15016"/>
                        <a14:foregroundMark x1="74355" y1="3834" x2="74355" y2="3834"/>
                        <a14:foregroundMark x1="72289" y1="16134" x2="72289" y2="16134"/>
                        <a14:foregroundMark x1="35284" y1="3035" x2="35284" y2="3035"/>
                        <a14:foregroundMark x1="27711" y1="15974" x2="27711" y2="15974"/>
                        <a14:foregroundMark x1="27711" y1="15974" x2="27711" y2="15974"/>
                        <a14:foregroundMark x1="25990" y1="14537" x2="25990" y2="14537"/>
                        <a14:foregroundMark x1="23580" y1="13419" x2="23580" y2="13419"/>
                        <a14:foregroundMark x1="64716" y1="13259" x2="64716" y2="13259"/>
                        <a14:foregroundMark x1="43373" y1="13259" x2="43373" y2="13259"/>
                        <a14:foregroundMark x1="26162" y1="16773" x2="26162" y2="16773"/>
                        <a14:foregroundMark x1="74010" y1="2396" x2="74010" y2="2396"/>
                        <a14:foregroundMark x1="34596" y1="2236" x2="34596" y2="2236"/>
                        <a14:foregroundMark x1="78485" y1="31310" x2="78485" y2="31310"/>
                        <a14:foregroundMark x1="76936" y1="28594" x2="76936" y2="28594"/>
                        <a14:foregroundMark x1="37177" y1="37380" x2="37177" y2="37380"/>
                        <a14:foregroundMark x1="34423" y1="35304" x2="34423" y2="35304"/>
                        <a14:foregroundMark x1="40103" y1="54153" x2="40103" y2="54153"/>
                        <a14:foregroundMark x1="38382" y1="50319" x2="38382" y2="50319"/>
                        <a14:foregroundMark x1="36661" y1="55751" x2="36661" y2="55751"/>
                        <a14:foregroundMark x1="38726" y1="60863" x2="38726" y2="60863"/>
                        <a14:foregroundMark x1="38382" y1="57827" x2="38382" y2="57827"/>
                        <a14:foregroundMark x1="42169" y1="55112" x2="42169" y2="55112"/>
                        <a14:foregroundMark x1="72289" y1="51757" x2="72289" y2="51757"/>
                        <a14:foregroundMark x1="72633" y1="56550" x2="72633" y2="56550"/>
                        <a14:foregroundMark x1="74010" y1="56869" x2="74010" y2="56869"/>
                        <a14:foregroundMark x1="69363" y1="46645" x2="69363" y2="46645"/>
                        <a14:foregroundMark x1="67986" y1="49201" x2="67986" y2="49201"/>
                        <a14:foregroundMark x1="73150" y1="49201" x2="73150" y2="49201"/>
                        <a14:foregroundMark x1="85026" y1="69968" x2="85026" y2="69968"/>
                        <a14:foregroundMark x1="81583" y1="68371" x2="81583" y2="68371"/>
                        <a14:foregroundMark x1="78485" y1="68850" x2="78485" y2="68850"/>
                        <a14:foregroundMark x1="39243" y1="47444" x2="39243" y2="47444"/>
                        <a14:foregroundMark x1="29088" y1="67093" x2="29088" y2="67093"/>
                        <a14:foregroundMark x1="33391" y1="66773" x2="33391" y2="66773"/>
                        <a14:foregroundMark x1="28227" y1="69169" x2="28227" y2="69169"/>
                        <a14:foregroundMark x1="47332" y1="70767" x2="47332" y2="70767"/>
                        <a14:foregroundMark x1="48881" y1="70767" x2="48881" y2="70767"/>
                        <a14:foregroundMark x1="66437" y1="68850" x2="66437" y2="68850"/>
                        <a14:foregroundMark x1="68330" y1="70767" x2="68330" y2="70767"/>
                        <a14:foregroundMark x1="90878" y1="77476" x2="90878" y2="77476"/>
                        <a14:foregroundMark x1="90878" y1="78115" x2="90878" y2="78115"/>
                        <a14:foregroundMark x1="90878" y1="78914" x2="90878" y2="78914"/>
                        <a14:foregroundMark x1="92255" y1="71565" x2="92255" y2="71565"/>
                        <a14:foregroundMark x1="31497" y1="65974" x2="31497" y2="65974"/>
                        <a14:foregroundMark x1="37522" y1="82588" x2="37522" y2="82588"/>
                        <a14:foregroundMark x1="48021" y1="83227" x2="48021" y2="8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3" y="1513725"/>
            <a:ext cx="2212400" cy="23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bujos animados lindo bebé cerdo | Vector Premium">
            <a:hlinkClick r:id="rId4" action="ppaction://hlinksldjump"/>
            <a:extLst>
              <a:ext uri="{FF2B5EF4-FFF2-40B4-BE49-F238E27FC236}">
                <a16:creationId xmlns:a16="http://schemas.microsoft.com/office/drawing/2014/main" id="{ACE6FE44-7ADF-F375-306F-66BF5E4F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89617" l="9983" r="92255">
                        <a14:foregroundMark x1="34940" y1="5431" x2="34940" y2="5431"/>
                        <a14:foregroundMark x1="53528" y1="8147" x2="53528" y2="8147"/>
                        <a14:foregroundMark x1="51119" y1="6709" x2="51119" y2="6709"/>
                        <a14:foregroundMark x1="52668" y1="6230" x2="52668" y2="6230"/>
                        <a14:foregroundMark x1="56627" y1="5911" x2="56627" y2="5911"/>
                        <a14:foregroundMark x1="72633" y1="16134" x2="72633" y2="16134"/>
                        <a14:foregroundMark x1="63855" y1="13419" x2="63855" y2="13419"/>
                        <a14:foregroundMark x1="65577" y1="13738" x2="65577" y2="13738"/>
                        <a14:foregroundMark x1="66781" y1="17252" x2="66781" y2="17252"/>
                        <a14:foregroundMark x1="63683" y1="15016" x2="63683" y2="15016"/>
                        <a14:foregroundMark x1="43029" y1="14058" x2="43029" y2="14058"/>
                        <a14:foregroundMark x1="40792" y1="15016" x2="40792" y2="15016"/>
                        <a14:foregroundMark x1="74355" y1="3834" x2="74355" y2="3834"/>
                        <a14:foregroundMark x1="72289" y1="16134" x2="72289" y2="16134"/>
                        <a14:foregroundMark x1="35284" y1="3035" x2="35284" y2="3035"/>
                        <a14:foregroundMark x1="27711" y1="15974" x2="27711" y2="15974"/>
                        <a14:foregroundMark x1="27711" y1="15974" x2="27711" y2="15974"/>
                        <a14:foregroundMark x1="25990" y1="14537" x2="25990" y2="14537"/>
                        <a14:foregroundMark x1="23580" y1="13419" x2="23580" y2="13419"/>
                        <a14:foregroundMark x1="64716" y1="13259" x2="64716" y2="13259"/>
                        <a14:foregroundMark x1="43373" y1="13259" x2="43373" y2="13259"/>
                        <a14:foregroundMark x1="26162" y1="16773" x2="26162" y2="16773"/>
                        <a14:foregroundMark x1="74010" y1="2396" x2="74010" y2="2396"/>
                        <a14:foregroundMark x1="34596" y1="2236" x2="34596" y2="2236"/>
                        <a14:foregroundMark x1="78485" y1="31310" x2="78485" y2="31310"/>
                        <a14:foregroundMark x1="76936" y1="28594" x2="76936" y2="28594"/>
                        <a14:foregroundMark x1="37177" y1="37380" x2="37177" y2="37380"/>
                        <a14:foregroundMark x1="34423" y1="35304" x2="34423" y2="35304"/>
                        <a14:foregroundMark x1="40103" y1="54153" x2="40103" y2="54153"/>
                        <a14:foregroundMark x1="38382" y1="50319" x2="38382" y2="50319"/>
                        <a14:foregroundMark x1="36661" y1="55751" x2="36661" y2="55751"/>
                        <a14:foregroundMark x1="38726" y1="60863" x2="38726" y2="60863"/>
                        <a14:foregroundMark x1="38382" y1="57827" x2="38382" y2="57827"/>
                        <a14:foregroundMark x1="42169" y1="55112" x2="42169" y2="55112"/>
                        <a14:foregroundMark x1="72289" y1="51757" x2="72289" y2="51757"/>
                        <a14:foregroundMark x1="72633" y1="56550" x2="72633" y2="56550"/>
                        <a14:foregroundMark x1="74010" y1="56869" x2="74010" y2="56869"/>
                        <a14:foregroundMark x1="69363" y1="46645" x2="69363" y2="46645"/>
                        <a14:foregroundMark x1="67986" y1="49201" x2="67986" y2="49201"/>
                        <a14:foregroundMark x1="73150" y1="49201" x2="73150" y2="49201"/>
                        <a14:foregroundMark x1="85026" y1="69968" x2="85026" y2="69968"/>
                        <a14:foregroundMark x1="81583" y1="68371" x2="81583" y2="68371"/>
                        <a14:foregroundMark x1="78485" y1="68850" x2="78485" y2="68850"/>
                        <a14:foregroundMark x1="39243" y1="47444" x2="39243" y2="47444"/>
                        <a14:foregroundMark x1="29088" y1="67093" x2="29088" y2="67093"/>
                        <a14:foregroundMark x1="33391" y1="66773" x2="33391" y2="66773"/>
                        <a14:foregroundMark x1="28227" y1="69169" x2="28227" y2="69169"/>
                        <a14:foregroundMark x1="47332" y1="70767" x2="47332" y2="70767"/>
                        <a14:foregroundMark x1="48881" y1="70767" x2="48881" y2="70767"/>
                        <a14:foregroundMark x1="66437" y1="68850" x2="66437" y2="68850"/>
                        <a14:foregroundMark x1="68330" y1="70767" x2="68330" y2="70767"/>
                        <a14:foregroundMark x1="90878" y1="77476" x2="90878" y2="77476"/>
                        <a14:foregroundMark x1="90878" y1="78115" x2="90878" y2="78115"/>
                        <a14:foregroundMark x1="90878" y1="78914" x2="90878" y2="78914"/>
                        <a14:foregroundMark x1="92255" y1="71565" x2="92255" y2="71565"/>
                        <a14:foregroundMark x1="31497" y1="65974" x2="31497" y2="65974"/>
                        <a14:foregroundMark x1="37522" y1="82588" x2="37522" y2="82588"/>
                        <a14:foregroundMark x1="48021" y1="83227" x2="48021" y2="83227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41" y="3897481"/>
            <a:ext cx="2212400" cy="23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owan Cottage - Capo Cottages">
            <a:hlinkClick r:id="rId6" action="ppaction://hlinksldjump"/>
            <a:extLst>
              <a:ext uri="{FF2B5EF4-FFF2-40B4-BE49-F238E27FC236}">
                <a16:creationId xmlns:a16="http://schemas.microsoft.com/office/drawing/2014/main" id="{8724F9D9-C982-5AF2-0426-6BF09FAB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95000" contras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134" y="906378"/>
            <a:ext cx="1575803" cy="20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quien le dio risa jajaja - Estoy en todo Perú y mundo entero">
            <a:hlinkClick r:id="rId9" action="ppaction://hlinksldjump"/>
            <a:extLst>
              <a:ext uri="{FF2B5EF4-FFF2-40B4-BE49-F238E27FC236}">
                <a16:creationId xmlns:a16="http://schemas.microsoft.com/office/drawing/2014/main" id="{1EAAFDB9-479A-FFAA-8599-B28C4832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06" b="92308" l="9916" r="89662">
                        <a14:foregroundMark x1="25105" y1="16880" x2="25105" y2="16880"/>
                        <a14:foregroundMark x1="26160" y1="13462" x2="26160" y2="13462"/>
                        <a14:foregroundMark x1="21941" y1="11966" x2="21941" y2="11966"/>
                        <a14:foregroundMark x1="24051" y1="38675" x2="24051" y2="38675"/>
                        <a14:foregroundMark x1="21941" y1="37821" x2="21941" y2="37821"/>
                        <a14:foregroundMark x1="35443" y1="41453" x2="35443" y2="41453"/>
                        <a14:foregroundMark x1="33755" y1="40385" x2="33755" y2="40385"/>
                        <a14:foregroundMark x1="37553" y1="33547" x2="37553" y2="33547"/>
                        <a14:foregroundMark x1="36076" y1="92521" x2="36076" y2="92521"/>
                        <a14:foregroundMark x1="58861" y1="25214" x2="58861" y2="25214"/>
                        <a14:foregroundMark x1="25738" y1="7906" x2="25738" y2="7906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48" y="3549344"/>
            <a:ext cx="2245239" cy="22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0+ Trends Ideas Imagenes Animadas Ballena - Brides Nightie">
            <a:extLst>
              <a:ext uri="{FF2B5EF4-FFF2-40B4-BE49-F238E27FC236}">
                <a16:creationId xmlns:a16="http://schemas.microsoft.com/office/drawing/2014/main" id="{6187A690-EFFA-0406-D746-5EDBD6A7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17" y="3787441"/>
            <a:ext cx="2212400" cy="17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30+ Trends Ideas Imagenes Animadas Ballena - Brides Nightie">
            <a:hlinkClick r:id="rId14" action="ppaction://hlinksldjump"/>
            <a:extLst>
              <a:ext uri="{FF2B5EF4-FFF2-40B4-BE49-F238E27FC236}">
                <a16:creationId xmlns:a16="http://schemas.microsoft.com/office/drawing/2014/main" id="{0922B439-B2E1-843E-2A92-9A585543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0773"/>
            <a:ext cx="2212400" cy="17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E7FAC9-BA57-512C-5DAD-3A84040CD422}"/>
              </a:ext>
            </a:extLst>
          </p:cNvPr>
          <p:cNvSpPr txBox="1"/>
          <p:nvPr/>
        </p:nvSpPr>
        <p:spPr>
          <a:xfrm>
            <a:off x="1078460" y="3535764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1E9D96-FCA2-FB5E-F7B9-596EE96E4B15}"/>
              </a:ext>
            </a:extLst>
          </p:cNvPr>
          <p:cNvSpPr txBox="1"/>
          <p:nvPr/>
        </p:nvSpPr>
        <p:spPr>
          <a:xfrm>
            <a:off x="2484473" y="5635999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177671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985015-5B0C-C1DA-2FB8-59F96FC5BCC8}"/>
              </a:ext>
            </a:extLst>
          </p:cNvPr>
          <p:cNvSpPr txBox="1"/>
          <p:nvPr/>
        </p:nvSpPr>
        <p:spPr>
          <a:xfrm>
            <a:off x="5308098" y="5576292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39333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C7A66A-EF07-08AB-2D17-8B08B4B3A17B}"/>
              </a:ext>
            </a:extLst>
          </p:cNvPr>
          <p:cNvSpPr txBox="1"/>
          <p:nvPr/>
        </p:nvSpPr>
        <p:spPr>
          <a:xfrm>
            <a:off x="5308098" y="5576292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29921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03FF1A-B385-529B-3F0C-7FB3C14D7B28}"/>
              </a:ext>
            </a:extLst>
          </p:cNvPr>
          <p:cNvSpPr txBox="1"/>
          <p:nvPr/>
        </p:nvSpPr>
        <p:spPr>
          <a:xfrm>
            <a:off x="5308098" y="5576292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6854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nfetti PNG Images Transparent Free Download | PNGMart.com">
            <a:extLst>
              <a:ext uri="{FF2B5EF4-FFF2-40B4-BE49-F238E27FC236}">
                <a16:creationId xmlns:a16="http://schemas.microsoft.com/office/drawing/2014/main" id="{C2BF09D8-18D1-0BF7-C788-457474F4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4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ointing And Presenting Emoticon Stock Illustration - Download Image ...">
            <a:extLst>
              <a:ext uri="{FF2B5EF4-FFF2-40B4-BE49-F238E27FC236}">
                <a16:creationId xmlns:a16="http://schemas.microsoft.com/office/drawing/2014/main" id="{9A468DF1-22C5-DFF3-C55A-D703606A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571625"/>
            <a:ext cx="42100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hort-crowd-cheer-6713">
            <a:hlinkClick r:id="" action="ppaction://media"/>
            <a:extLst>
              <a:ext uri="{FF2B5EF4-FFF2-40B4-BE49-F238E27FC236}">
                <a16:creationId xmlns:a16="http://schemas.microsoft.com/office/drawing/2014/main" id="{E6EBE28F-9A7F-845F-E430-AF851EA49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8421" y="798094"/>
            <a:ext cx="609600" cy="609600"/>
          </a:xfrm>
          <a:prstGeom prst="rect">
            <a:avLst/>
          </a:prstGeom>
        </p:spPr>
      </p:pic>
      <p:pic>
        <p:nvPicPr>
          <p:cNvPr id="4" name="Gráfico 3" descr="Atrás con relleno sólido">
            <a:hlinkClick r:id="rId7" action="ppaction://hlinksldjump"/>
            <a:extLst>
              <a:ext uri="{FF2B5EF4-FFF2-40B4-BE49-F238E27FC236}">
                <a16:creationId xmlns:a16="http://schemas.microsoft.com/office/drawing/2014/main" id="{F1AD1D6F-2350-27F9-C2BA-3B015C401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18821" y="5145506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DE9EEB-976C-18EC-F06D-F3B3087AE8D3}"/>
              </a:ext>
            </a:extLst>
          </p:cNvPr>
          <p:cNvSpPr txBox="1"/>
          <p:nvPr/>
        </p:nvSpPr>
        <p:spPr>
          <a:xfrm>
            <a:off x="5721053" y="4499659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39413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9400F7B-A10F-31CC-0747-DDF4D4AE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9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7A0335-3F17-44EE-7074-F117C5EE496C}"/>
              </a:ext>
            </a:extLst>
          </p:cNvPr>
          <p:cNvSpPr txBox="1"/>
          <p:nvPr/>
        </p:nvSpPr>
        <p:spPr>
          <a:xfrm>
            <a:off x="5630779" y="4122821"/>
            <a:ext cx="57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latin typeface="Comic Sans MS" panose="030F0702030302020204" pitchFamily="66" charset="0"/>
              </a:rPr>
              <a:t>¡Felicidades!</a:t>
            </a:r>
          </a:p>
        </p:txBody>
      </p:sp>
      <p:pic>
        <p:nvPicPr>
          <p:cNvPr id="3" name="happy-logoversion-3-13398">
            <a:hlinkClick r:id="" action="ppaction://media"/>
            <a:extLst>
              <a:ext uri="{FF2B5EF4-FFF2-40B4-BE49-F238E27FC236}">
                <a16:creationId xmlns:a16="http://schemas.microsoft.com/office/drawing/2014/main" id="{80F00837-9FAD-8F92-6974-24715BA4E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7789" y="925250"/>
            <a:ext cx="609600" cy="609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FAC8743-D418-A6FB-E655-4EFC6462EBB9}"/>
              </a:ext>
            </a:extLst>
          </p:cNvPr>
          <p:cNvSpPr txBox="1"/>
          <p:nvPr/>
        </p:nvSpPr>
        <p:spPr>
          <a:xfrm>
            <a:off x="2446913" y="5867400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26835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FE9923-C29F-7F74-BDA3-64D1DC2BD5CC}"/>
              </a:ext>
            </a:extLst>
          </p:cNvPr>
          <p:cNvSpPr txBox="1"/>
          <p:nvPr/>
        </p:nvSpPr>
        <p:spPr>
          <a:xfrm>
            <a:off x="1168400" y="1549400"/>
            <a:ext cx="9588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Comic Sans MS" panose="030F0702030302020204" pitchFamily="66" charset="0"/>
              </a:rPr>
              <a:t>En las siguientes diapositivas elige el animal doméstico y busca su sombra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B0E42DF-1F1B-5CCA-A60B-6B6B95864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owan Cottage - Capo Cottages">
            <a:extLst>
              <a:ext uri="{FF2B5EF4-FFF2-40B4-BE49-F238E27FC236}">
                <a16:creationId xmlns:a16="http://schemas.microsoft.com/office/drawing/2014/main" id="{4575E73C-E2AC-CBF1-E986-0F29031D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3" y="1219200"/>
            <a:ext cx="1575803" cy="20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wan Cottage - Capo Cottages">
            <a:hlinkClick r:id="rId5" action="ppaction://hlinksldjump"/>
            <a:extLst>
              <a:ext uri="{FF2B5EF4-FFF2-40B4-BE49-F238E27FC236}">
                <a16:creationId xmlns:a16="http://schemas.microsoft.com/office/drawing/2014/main" id="{3A6F5EFF-A047-C0D1-CAA4-8BB348A5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95000" contras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134" y="906378"/>
            <a:ext cx="1575803" cy="20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quien le dio risa jajaja - Estoy en todo Perú y mundo entero">
            <a:hlinkClick r:id="rId8" action="ppaction://hlinksldjump"/>
            <a:extLst>
              <a:ext uri="{FF2B5EF4-FFF2-40B4-BE49-F238E27FC236}">
                <a16:creationId xmlns:a16="http://schemas.microsoft.com/office/drawing/2014/main" id="{C0964DBC-424A-D4A2-C54D-68794714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06" b="92308" l="9916" r="89662">
                        <a14:foregroundMark x1="25105" y1="16880" x2="25105" y2="16880"/>
                        <a14:foregroundMark x1="26160" y1="13462" x2="26160" y2="13462"/>
                        <a14:foregroundMark x1="21941" y1="11966" x2="21941" y2="11966"/>
                        <a14:foregroundMark x1="24051" y1="38675" x2="24051" y2="38675"/>
                        <a14:foregroundMark x1="21941" y1="37821" x2="21941" y2="37821"/>
                        <a14:foregroundMark x1="35443" y1="41453" x2="35443" y2="41453"/>
                        <a14:foregroundMark x1="33755" y1="40385" x2="33755" y2="40385"/>
                        <a14:foregroundMark x1="37553" y1="33547" x2="37553" y2="33547"/>
                        <a14:foregroundMark x1="36076" y1="92521" x2="36076" y2="92521"/>
                        <a14:foregroundMark x1="58861" y1="25214" x2="58861" y2="25214"/>
                        <a14:foregroundMark x1="25738" y1="7906" x2="25738" y2="7906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17" y="799361"/>
            <a:ext cx="2245239" cy="22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bujos animados lindo bebé cerdo | Vector Premium">
            <a:hlinkClick r:id="rId11" action="ppaction://hlinksldjump"/>
            <a:extLst>
              <a:ext uri="{FF2B5EF4-FFF2-40B4-BE49-F238E27FC236}">
                <a16:creationId xmlns:a16="http://schemas.microsoft.com/office/drawing/2014/main" id="{1AA153EA-89FC-0817-69EE-923B3EAD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77" b="89617" l="9983" r="92255">
                        <a14:foregroundMark x1="34940" y1="5431" x2="34940" y2="5431"/>
                        <a14:foregroundMark x1="53528" y1="8147" x2="53528" y2="8147"/>
                        <a14:foregroundMark x1="51119" y1="6709" x2="51119" y2="6709"/>
                        <a14:foregroundMark x1="52668" y1="6230" x2="52668" y2="6230"/>
                        <a14:foregroundMark x1="56627" y1="5911" x2="56627" y2="5911"/>
                        <a14:foregroundMark x1="72633" y1="16134" x2="72633" y2="16134"/>
                        <a14:foregroundMark x1="63855" y1="13419" x2="63855" y2="13419"/>
                        <a14:foregroundMark x1="65577" y1="13738" x2="65577" y2="13738"/>
                        <a14:foregroundMark x1="66781" y1="17252" x2="66781" y2="17252"/>
                        <a14:foregroundMark x1="63683" y1="15016" x2="63683" y2="15016"/>
                        <a14:foregroundMark x1="43029" y1="14058" x2="43029" y2="14058"/>
                        <a14:foregroundMark x1="40792" y1="15016" x2="40792" y2="15016"/>
                        <a14:foregroundMark x1="74355" y1="3834" x2="74355" y2="3834"/>
                        <a14:foregroundMark x1="72289" y1="16134" x2="72289" y2="16134"/>
                        <a14:foregroundMark x1="35284" y1="3035" x2="35284" y2="3035"/>
                        <a14:foregroundMark x1="27711" y1="15974" x2="27711" y2="15974"/>
                        <a14:foregroundMark x1="27711" y1="15974" x2="27711" y2="15974"/>
                        <a14:foregroundMark x1="25990" y1="14537" x2="25990" y2="14537"/>
                        <a14:foregroundMark x1="23580" y1="13419" x2="23580" y2="13419"/>
                        <a14:foregroundMark x1="64716" y1="13259" x2="64716" y2="13259"/>
                        <a14:foregroundMark x1="43373" y1="13259" x2="43373" y2="13259"/>
                        <a14:foregroundMark x1="26162" y1="16773" x2="26162" y2="16773"/>
                        <a14:foregroundMark x1="74010" y1="2396" x2="74010" y2="2396"/>
                        <a14:foregroundMark x1="34596" y1="2236" x2="34596" y2="2236"/>
                        <a14:foregroundMark x1="78485" y1="31310" x2="78485" y2="31310"/>
                        <a14:foregroundMark x1="76936" y1="28594" x2="76936" y2="28594"/>
                        <a14:foregroundMark x1="37177" y1="37380" x2="37177" y2="37380"/>
                        <a14:foregroundMark x1="34423" y1="35304" x2="34423" y2="35304"/>
                        <a14:foregroundMark x1="40103" y1="54153" x2="40103" y2="54153"/>
                        <a14:foregroundMark x1="38382" y1="50319" x2="38382" y2="50319"/>
                        <a14:foregroundMark x1="36661" y1="55751" x2="36661" y2="55751"/>
                        <a14:foregroundMark x1="38726" y1="60863" x2="38726" y2="60863"/>
                        <a14:foregroundMark x1="38382" y1="57827" x2="38382" y2="57827"/>
                        <a14:foregroundMark x1="42169" y1="55112" x2="42169" y2="55112"/>
                        <a14:foregroundMark x1="72289" y1="51757" x2="72289" y2="51757"/>
                        <a14:foregroundMark x1="72633" y1="56550" x2="72633" y2="56550"/>
                        <a14:foregroundMark x1="74010" y1="56869" x2="74010" y2="56869"/>
                        <a14:foregroundMark x1="69363" y1="46645" x2="69363" y2="46645"/>
                        <a14:foregroundMark x1="67986" y1="49201" x2="67986" y2="49201"/>
                        <a14:foregroundMark x1="73150" y1="49201" x2="73150" y2="49201"/>
                        <a14:foregroundMark x1="85026" y1="69968" x2="85026" y2="69968"/>
                        <a14:foregroundMark x1="81583" y1="68371" x2="81583" y2="68371"/>
                        <a14:foregroundMark x1="78485" y1="68850" x2="78485" y2="68850"/>
                        <a14:foregroundMark x1="39243" y1="47444" x2="39243" y2="47444"/>
                        <a14:foregroundMark x1="29088" y1="67093" x2="29088" y2="67093"/>
                        <a14:foregroundMark x1="33391" y1="66773" x2="33391" y2="66773"/>
                        <a14:foregroundMark x1="28227" y1="69169" x2="28227" y2="69169"/>
                        <a14:foregroundMark x1="47332" y1="70767" x2="47332" y2="70767"/>
                        <a14:foregroundMark x1="48881" y1="70767" x2="48881" y2="70767"/>
                        <a14:foregroundMark x1="66437" y1="68850" x2="66437" y2="68850"/>
                        <a14:foregroundMark x1="68330" y1="70767" x2="68330" y2="70767"/>
                        <a14:foregroundMark x1="90878" y1="77476" x2="90878" y2="77476"/>
                        <a14:foregroundMark x1="90878" y1="78115" x2="90878" y2="78115"/>
                        <a14:foregroundMark x1="90878" y1="78914" x2="90878" y2="78914"/>
                        <a14:foregroundMark x1="92255" y1="71565" x2="92255" y2="71565"/>
                        <a14:foregroundMark x1="31497" y1="65974" x2="31497" y2="65974"/>
                        <a14:foregroundMark x1="37522" y1="82588" x2="37522" y2="82588"/>
                        <a14:foregroundMark x1="48021" y1="83227" x2="48021" y2="83227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35" y="3948837"/>
            <a:ext cx="2212400" cy="23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Cartoon Animals And Children Vector Png Soloveika - Cartoon ...">
            <a:extLst>
              <a:ext uri="{FF2B5EF4-FFF2-40B4-BE49-F238E27FC236}">
                <a16:creationId xmlns:a16="http://schemas.microsoft.com/office/drawing/2014/main" id="{7F618C17-CEDB-0C38-1DDE-21F27EFF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7" y="3684141"/>
            <a:ext cx="2442320" cy="16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wnload Cartoon Animals And Children Vector Png Soloveika - Cartoon ...">
            <a:hlinkClick r:id="rId15" action="ppaction://hlinksldjump"/>
            <a:extLst>
              <a:ext uri="{FF2B5EF4-FFF2-40B4-BE49-F238E27FC236}">
                <a16:creationId xmlns:a16="http://schemas.microsoft.com/office/drawing/2014/main" id="{6E9022C9-2251-4FC8-96D4-05CB11F5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7" y="3980920"/>
            <a:ext cx="2442320" cy="16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8A3566E-E85C-1927-6533-A1665AF57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385CA4-6D4E-38E4-DE29-0D1CBD95B1C3}"/>
              </a:ext>
            </a:extLst>
          </p:cNvPr>
          <p:cNvSpPr txBox="1"/>
          <p:nvPr/>
        </p:nvSpPr>
        <p:spPr>
          <a:xfrm>
            <a:off x="1209369" y="3177742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400D8E-1890-DDC2-0E77-BFF75EDCE28D}"/>
              </a:ext>
            </a:extLst>
          </p:cNvPr>
          <p:cNvSpPr txBox="1"/>
          <p:nvPr/>
        </p:nvSpPr>
        <p:spPr>
          <a:xfrm>
            <a:off x="1055103" y="5384605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5105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0"/>
    </mc:Choice>
    <mc:Fallback xmlns="">
      <p:transition spd="slow" advTm="2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8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9B9F017-107E-1122-27C7-5354B8238E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8621D8-54E6-EB96-CAB7-85E828EF2E5D}"/>
              </a:ext>
            </a:extLst>
          </p:cNvPr>
          <p:cNvSpPr txBox="1"/>
          <p:nvPr/>
        </p:nvSpPr>
        <p:spPr>
          <a:xfrm>
            <a:off x="5412659" y="5591563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37079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785">
        <p14:flash/>
      </p:transition>
    </mc:Choice>
    <mc:Fallback xmlns="">
      <p:transition spd="slow" advTm="9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3" objId="2"/>
        <p14:stopEvt time="1402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8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BDF3D9A-85F5-7239-3AE8-D0D9A26DA6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54E1667-5711-AF26-F8ED-1AF93CC2C5A4}"/>
              </a:ext>
            </a:extLst>
          </p:cNvPr>
          <p:cNvSpPr txBox="1"/>
          <p:nvPr/>
        </p:nvSpPr>
        <p:spPr>
          <a:xfrm>
            <a:off x="5412659" y="5591563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5077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889">
        <p14:flash/>
      </p:transition>
    </mc:Choice>
    <mc:Fallback xmlns="">
      <p:transition spd="slow" advTm="2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0" objId="2"/>
        <p14:stopEvt time="1587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8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28CDF07-67BA-723E-964B-40863015E9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99E448-D438-C387-81B4-8CBB4F97609E}"/>
              </a:ext>
            </a:extLst>
          </p:cNvPr>
          <p:cNvSpPr txBox="1"/>
          <p:nvPr/>
        </p:nvSpPr>
        <p:spPr>
          <a:xfrm>
            <a:off x="5412659" y="5591563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35539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94">
        <p14:flash/>
      </p:transition>
    </mc:Choice>
    <mc:Fallback xmlns="">
      <p:transition spd="slow" advTm="3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4" objId="2"/>
        <p14:stopEvt time="1383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nfetti PNG Images Transparent Free Download | PNGMart.com">
            <a:extLst>
              <a:ext uri="{FF2B5EF4-FFF2-40B4-BE49-F238E27FC236}">
                <a16:creationId xmlns:a16="http://schemas.microsoft.com/office/drawing/2014/main" id="{C2BF09D8-18D1-0BF7-C788-457474F4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214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ointing And Presenting Emoticon Stock Illustration - Download Image ...">
            <a:extLst>
              <a:ext uri="{FF2B5EF4-FFF2-40B4-BE49-F238E27FC236}">
                <a16:creationId xmlns:a16="http://schemas.microsoft.com/office/drawing/2014/main" id="{9A468DF1-22C5-DFF3-C55A-D703606A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571625"/>
            <a:ext cx="42100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hort-crowd-cheer-6713">
            <a:hlinkClick r:id="" action="ppaction://media"/>
            <a:extLst>
              <a:ext uri="{FF2B5EF4-FFF2-40B4-BE49-F238E27FC236}">
                <a16:creationId xmlns:a16="http://schemas.microsoft.com/office/drawing/2014/main" id="{E6EBE28F-9A7F-845F-E430-AF851EA49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28421" y="798094"/>
            <a:ext cx="609600" cy="609600"/>
          </a:xfrm>
          <a:prstGeom prst="rect">
            <a:avLst/>
          </a:prstGeom>
        </p:spPr>
      </p:pic>
      <p:pic>
        <p:nvPicPr>
          <p:cNvPr id="4" name="Gráfico 3" descr="Atrás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F1AD1D6F-2350-27F9-C2BA-3B015C4016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8821" y="5145506"/>
            <a:ext cx="914400" cy="9144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0A21501-0021-FF43-D7EC-47429AD960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588AEA-09D6-C24C-1F43-CE25E630F507}"/>
              </a:ext>
            </a:extLst>
          </p:cNvPr>
          <p:cNvSpPr txBox="1"/>
          <p:nvPr/>
        </p:nvSpPr>
        <p:spPr>
          <a:xfrm>
            <a:off x="5825611" y="4603423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26237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6"/>
    </mc:Choice>
    <mc:Fallback xmlns="">
      <p:transition spd="slow" advTm="1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96" objId="2"/>
        <p14:stopEvt time="9041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quien le dio risa jajaja - Estoy en todo Perú y mundo entero">
            <a:extLst>
              <a:ext uri="{FF2B5EF4-FFF2-40B4-BE49-F238E27FC236}">
                <a16:creationId xmlns:a16="http://schemas.microsoft.com/office/drawing/2014/main" id="{50C3E061-EF4A-3422-69E8-34716F7C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6" b="92308" l="9916" r="89662">
                        <a14:foregroundMark x1="25105" y1="16880" x2="25105" y2="16880"/>
                        <a14:foregroundMark x1="26160" y1="13462" x2="26160" y2="13462"/>
                        <a14:foregroundMark x1="21941" y1="11966" x2="21941" y2="11966"/>
                        <a14:foregroundMark x1="24051" y1="38675" x2="24051" y2="38675"/>
                        <a14:foregroundMark x1="21941" y1="37821" x2="21941" y2="37821"/>
                        <a14:foregroundMark x1="35443" y1="41453" x2="35443" y2="41453"/>
                        <a14:foregroundMark x1="33755" y1="40385" x2="33755" y2="40385"/>
                        <a14:foregroundMark x1="37553" y1="33547" x2="37553" y2="33547"/>
                        <a14:foregroundMark x1="36076" y1="92521" x2="36076" y2="92521"/>
                        <a14:foregroundMark x1="58861" y1="25214" x2="58861" y2="25214"/>
                        <a14:foregroundMark x1="25738" y1="7906" x2="25738" y2="7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7" y="3512469"/>
            <a:ext cx="2245239" cy="22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quien le dio risa jajaja - Estoy en todo Perú y mundo entero">
            <a:hlinkClick r:id="rId6" action="ppaction://hlinksldjump"/>
            <a:extLst>
              <a:ext uri="{FF2B5EF4-FFF2-40B4-BE49-F238E27FC236}">
                <a16:creationId xmlns:a16="http://schemas.microsoft.com/office/drawing/2014/main" id="{4834ABA0-27AA-46DE-1324-AD4DE977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6" b="92308" l="9916" r="89662">
                        <a14:foregroundMark x1="25105" y1="16880" x2="25105" y2="16880"/>
                        <a14:foregroundMark x1="26160" y1="13462" x2="26160" y2="13462"/>
                        <a14:foregroundMark x1="21941" y1="11966" x2="21941" y2="11966"/>
                        <a14:foregroundMark x1="24051" y1="38675" x2="24051" y2="38675"/>
                        <a14:foregroundMark x1="21941" y1="37821" x2="21941" y2="37821"/>
                        <a14:foregroundMark x1="35443" y1="41453" x2="35443" y2="41453"/>
                        <a14:foregroundMark x1="33755" y1="40385" x2="33755" y2="40385"/>
                        <a14:foregroundMark x1="37553" y1="33547" x2="37553" y2="33547"/>
                        <a14:foregroundMark x1="36076" y1="92521" x2="36076" y2="92521"/>
                        <a14:foregroundMark x1="58861" y1="25214" x2="58861" y2="25214"/>
                        <a14:foregroundMark x1="25738" y1="7906" x2="25738" y2="7906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323" y="3735790"/>
            <a:ext cx="2245239" cy="22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owan Cottage - Capo Cottages">
            <a:hlinkClick r:id="rId8" action="ppaction://hlinksldjump"/>
            <a:extLst>
              <a:ext uri="{FF2B5EF4-FFF2-40B4-BE49-F238E27FC236}">
                <a16:creationId xmlns:a16="http://schemas.microsoft.com/office/drawing/2014/main" id="{EE96B173-6E69-0BDD-C3E1-FD286DE9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5000" contras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83" y="1259277"/>
            <a:ext cx="1575803" cy="20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bujos animados lindo bebé cerdo | Vector Premium">
            <a:hlinkClick r:id="rId11" action="ppaction://hlinksldjump"/>
            <a:extLst>
              <a:ext uri="{FF2B5EF4-FFF2-40B4-BE49-F238E27FC236}">
                <a16:creationId xmlns:a16="http://schemas.microsoft.com/office/drawing/2014/main" id="{D0449812-E1F2-DADF-1261-5B04BA25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77" b="89617" l="9983" r="92255">
                        <a14:foregroundMark x1="34940" y1="5431" x2="34940" y2="5431"/>
                        <a14:foregroundMark x1="53528" y1="8147" x2="53528" y2="8147"/>
                        <a14:foregroundMark x1="51119" y1="6709" x2="51119" y2="6709"/>
                        <a14:foregroundMark x1="52668" y1="6230" x2="52668" y2="6230"/>
                        <a14:foregroundMark x1="56627" y1="5911" x2="56627" y2="5911"/>
                        <a14:foregroundMark x1="72633" y1="16134" x2="72633" y2="16134"/>
                        <a14:foregroundMark x1="63855" y1="13419" x2="63855" y2="13419"/>
                        <a14:foregroundMark x1="65577" y1="13738" x2="65577" y2="13738"/>
                        <a14:foregroundMark x1="66781" y1="17252" x2="66781" y2="17252"/>
                        <a14:foregroundMark x1="63683" y1="15016" x2="63683" y2="15016"/>
                        <a14:foregroundMark x1="43029" y1="14058" x2="43029" y2="14058"/>
                        <a14:foregroundMark x1="40792" y1="15016" x2="40792" y2="15016"/>
                        <a14:foregroundMark x1="74355" y1="3834" x2="74355" y2="3834"/>
                        <a14:foregroundMark x1="72289" y1="16134" x2="72289" y2="16134"/>
                        <a14:foregroundMark x1="35284" y1="3035" x2="35284" y2="3035"/>
                        <a14:foregroundMark x1="27711" y1="15974" x2="27711" y2="15974"/>
                        <a14:foregroundMark x1="27711" y1="15974" x2="27711" y2="15974"/>
                        <a14:foregroundMark x1="25990" y1="14537" x2="25990" y2="14537"/>
                        <a14:foregroundMark x1="23580" y1="13419" x2="23580" y2="13419"/>
                        <a14:foregroundMark x1="64716" y1="13259" x2="64716" y2="13259"/>
                        <a14:foregroundMark x1="43373" y1="13259" x2="43373" y2="13259"/>
                        <a14:foregroundMark x1="26162" y1="16773" x2="26162" y2="16773"/>
                        <a14:foregroundMark x1="74010" y1="2396" x2="74010" y2="2396"/>
                        <a14:foregroundMark x1="34596" y1="2236" x2="34596" y2="2236"/>
                        <a14:foregroundMark x1="78485" y1="31310" x2="78485" y2="31310"/>
                        <a14:foregroundMark x1="76936" y1="28594" x2="76936" y2="28594"/>
                        <a14:foregroundMark x1="37177" y1="37380" x2="37177" y2="37380"/>
                        <a14:foregroundMark x1="34423" y1="35304" x2="34423" y2="35304"/>
                        <a14:foregroundMark x1="40103" y1="54153" x2="40103" y2="54153"/>
                        <a14:foregroundMark x1="38382" y1="50319" x2="38382" y2="50319"/>
                        <a14:foregroundMark x1="36661" y1="55751" x2="36661" y2="55751"/>
                        <a14:foregroundMark x1="38726" y1="60863" x2="38726" y2="60863"/>
                        <a14:foregroundMark x1="38382" y1="57827" x2="38382" y2="57827"/>
                        <a14:foregroundMark x1="42169" y1="55112" x2="42169" y2="55112"/>
                        <a14:foregroundMark x1="72289" y1="51757" x2="72289" y2="51757"/>
                        <a14:foregroundMark x1="72633" y1="56550" x2="72633" y2="56550"/>
                        <a14:foregroundMark x1="74010" y1="56869" x2="74010" y2="56869"/>
                        <a14:foregroundMark x1="69363" y1="46645" x2="69363" y2="46645"/>
                        <a14:foregroundMark x1="67986" y1="49201" x2="67986" y2="49201"/>
                        <a14:foregroundMark x1="73150" y1="49201" x2="73150" y2="49201"/>
                        <a14:foregroundMark x1="85026" y1="69968" x2="85026" y2="69968"/>
                        <a14:foregroundMark x1="81583" y1="68371" x2="81583" y2="68371"/>
                        <a14:foregroundMark x1="78485" y1="68850" x2="78485" y2="68850"/>
                        <a14:foregroundMark x1="39243" y1="47444" x2="39243" y2="47444"/>
                        <a14:foregroundMark x1="29088" y1="67093" x2="29088" y2="67093"/>
                        <a14:foregroundMark x1="33391" y1="66773" x2="33391" y2="66773"/>
                        <a14:foregroundMark x1="28227" y1="69169" x2="28227" y2="69169"/>
                        <a14:foregroundMark x1="47332" y1="70767" x2="47332" y2="70767"/>
                        <a14:foregroundMark x1="48881" y1="70767" x2="48881" y2="70767"/>
                        <a14:foregroundMark x1="66437" y1="68850" x2="66437" y2="68850"/>
                        <a14:foregroundMark x1="68330" y1="70767" x2="68330" y2="70767"/>
                        <a14:foregroundMark x1="90878" y1="77476" x2="90878" y2="77476"/>
                        <a14:foregroundMark x1="90878" y1="78115" x2="90878" y2="78115"/>
                        <a14:foregroundMark x1="90878" y1="78914" x2="90878" y2="78914"/>
                        <a14:foregroundMark x1="92255" y1="71565" x2="92255" y2="71565"/>
                        <a14:foregroundMark x1="31497" y1="65974" x2="31497" y2="65974"/>
                        <a14:foregroundMark x1="37522" y1="82588" x2="37522" y2="82588"/>
                        <a14:foregroundMark x1="48021" y1="83227" x2="48021" y2="83227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42" y="1045244"/>
            <a:ext cx="2212400" cy="23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bujos animados feliz león sentado | Vector Premium">
            <a:extLst>
              <a:ext uri="{FF2B5EF4-FFF2-40B4-BE49-F238E27FC236}">
                <a16:creationId xmlns:a16="http://schemas.microsoft.com/office/drawing/2014/main" id="{1117B9D7-5D73-308A-3024-37BD6CDD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56" b="97604" l="717" r="95699">
                        <a14:foregroundMark x1="54301" y1="19489" x2="54301" y2="19489"/>
                        <a14:foregroundMark x1="5556" y1="12939" x2="5556" y2="12939"/>
                        <a14:foregroundMark x1="34050" y1="7188" x2="34050" y2="7188"/>
                        <a14:foregroundMark x1="29211" y1="37540" x2="29211" y2="37540"/>
                        <a14:foregroundMark x1="26703" y1="49042" x2="26703" y2="49042"/>
                        <a14:foregroundMark x1="25090" y1="36102" x2="25090" y2="36102"/>
                        <a14:foregroundMark x1="27599" y1="41853" x2="27599" y2="41853"/>
                        <a14:foregroundMark x1="68996" y1="39617" x2="68996" y2="39617"/>
                        <a14:foregroundMark x1="92473" y1="88179" x2="92473" y2="88179"/>
                        <a14:foregroundMark x1="95699" y1="77316" x2="95699" y2="77316"/>
                        <a14:foregroundMark x1="34050" y1="66454" x2="34050" y2="66454"/>
                        <a14:foregroundMark x1="55197" y1="97604" x2="55197" y2="97604"/>
                        <a14:foregroundMark x1="33154" y1="23802" x2="33154" y2="23802"/>
                        <a14:foregroundMark x1="32437" y1="26677" x2="32437" y2="26677"/>
                        <a14:foregroundMark x1="17742" y1="21565" x2="17742" y2="21565"/>
                        <a14:foregroundMark x1="17025" y1="23802" x2="17025" y2="23802"/>
                        <a14:foregroundMark x1="34050" y1="22364" x2="34050" y2="22364"/>
                        <a14:foregroundMark x1="33154" y1="23802" x2="33154" y2="23802"/>
                        <a14:foregroundMark x1="17025" y1="22364" x2="17025" y2="22364"/>
                        <a14:foregroundMark x1="34050" y1="21565" x2="34050" y2="21565"/>
                        <a14:foregroundMark x1="32437" y1="23802" x2="32437" y2="23802"/>
                        <a14:foregroundMark x1="35305" y1="23323" x2="35305" y2="23323"/>
                        <a14:foregroundMark x1="30645" y1="24601" x2="30645" y2="24601"/>
                        <a14:foregroundMark x1="17742" y1="20128" x2="17742" y2="20128"/>
                        <a14:foregroundMark x1="17742" y1="24601" x2="17742" y2="24601"/>
                        <a14:foregroundMark x1="33154" y1="26677" x2="33154" y2="26677"/>
                        <a14:foregroundMark x1="35125" y1="27796" x2="35125" y2="27796"/>
                        <a14:foregroundMark x1="22939" y1="34505" x2="22939" y2="34505"/>
                        <a14:foregroundMark x1="21505" y1="32907" x2="21505" y2="32907"/>
                        <a14:foregroundMark x1="30287" y1="39617" x2="30287" y2="39617"/>
                        <a14:foregroundMark x1="20789" y1="39137" x2="20789" y2="39137"/>
                        <a14:foregroundMark x1="27061" y1="40735" x2="27061" y2="40735"/>
                        <a14:foregroundMark x1="24910" y1="39457" x2="24910" y2="39457"/>
                        <a14:foregroundMark x1="23297" y1="38978" x2="23297" y2="38978"/>
                        <a14:foregroundMark x1="27061" y1="40096" x2="27061" y2="40096"/>
                        <a14:foregroundMark x1="20789" y1="42013" x2="20789" y2="42013"/>
                        <a14:foregroundMark x1="25090" y1="45048" x2="25090" y2="45048"/>
                        <a14:foregroundMark x1="896" y1="13259" x2="896" y2="13259"/>
                        <a14:foregroundMark x1="36738" y1="2556" x2="36738" y2="2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49" y="1128712"/>
            <a:ext cx="1976014" cy="22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bujos animados feliz león sentado | Vector Premium">
            <a:hlinkClick r:id="rId16" action="ppaction://hlinksldjump"/>
            <a:extLst>
              <a:ext uri="{FF2B5EF4-FFF2-40B4-BE49-F238E27FC236}">
                <a16:creationId xmlns:a16="http://schemas.microsoft.com/office/drawing/2014/main" id="{05A5E66D-1277-A01A-C23F-A5202256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56" b="97604" l="717" r="95699">
                        <a14:foregroundMark x1="54301" y1="19489" x2="54301" y2="19489"/>
                        <a14:foregroundMark x1="5556" y1="12939" x2="5556" y2="12939"/>
                        <a14:foregroundMark x1="34050" y1="7188" x2="34050" y2="7188"/>
                        <a14:foregroundMark x1="29211" y1="37540" x2="29211" y2="37540"/>
                        <a14:foregroundMark x1="26703" y1="49042" x2="26703" y2="49042"/>
                        <a14:foregroundMark x1="25090" y1="36102" x2="25090" y2="36102"/>
                        <a14:foregroundMark x1="27599" y1="41853" x2="27599" y2="41853"/>
                        <a14:foregroundMark x1="68996" y1="39617" x2="68996" y2="39617"/>
                        <a14:foregroundMark x1="92473" y1="88179" x2="92473" y2="88179"/>
                        <a14:foregroundMark x1="95699" y1="77316" x2="95699" y2="77316"/>
                        <a14:foregroundMark x1="34050" y1="66454" x2="34050" y2="66454"/>
                        <a14:foregroundMark x1="55197" y1="97604" x2="55197" y2="97604"/>
                        <a14:foregroundMark x1="33154" y1="23802" x2="33154" y2="23802"/>
                        <a14:foregroundMark x1="32437" y1="26677" x2="32437" y2="26677"/>
                        <a14:foregroundMark x1="17742" y1="21565" x2="17742" y2="21565"/>
                        <a14:foregroundMark x1="17025" y1="23802" x2="17025" y2="23802"/>
                        <a14:foregroundMark x1="34050" y1="22364" x2="34050" y2="22364"/>
                        <a14:foregroundMark x1="33154" y1="23802" x2="33154" y2="23802"/>
                        <a14:foregroundMark x1="17025" y1="22364" x2="17025" y2="22364"/>
                        <a14:foregroundMark x1="34050" y1="21565" x2="34050" y2="21565"/>
                        <a14:foregroundMark x1="32437" y1="23802" x2="32437" y2="23802"/>
                        <a14:foregroundMark x1="35305" y1="23323" x2="35305" y2="23323"/>
                        <a14:foregroundMark x1="30645" y1="24601" x2="30645" y2="24601"/>
                        <a14:foregroundMark x1="17742" y1="20128" x2="17742" y2="20128"/>
                        <a14:foregroundMark x1="17742" y1="24601" x2="17742" y2="24601"/>
                        <a14:foregroundMark x1="33154" y1="26677" x2="33154" y2="26677"/>
                        <a14:foregroundMark x1="35125" y1="27796" x2="35125" y2="27796"/>
                        <a14:foregroundMark x1="22939" y1="34505" x2="22939" y2="34505"/>
                        <a14:foregroundMark x1="21505" y1="32907" x2="21505" y2="32907"/>
                        <a14:foregroundMark x1="30287" y1="39617" x2="30287" y2="39617"/>
                        <a14:foregroundMark x1="20789" y1="39137" x2="20789" y2="39137"/>
                        <a14:foregroundMark x1="27061" y1="40735" x2="27061" y2="40735"/>
                        <a14:foregroundMark x1="24910" y1="39457" x2="24910" y2="39457"/>
                        <a14:foregroundMark x1="23297" y1="38978" x2="23297" y2="38978"/>
                        <a14:foregroundMark x1="27061" y1="40096" x2="27061" y2="40096"/>
                        <a14:foregroundMark x1="20789" y1="42013" x2="20789" y2="42013"/>
                        <a14:foregroundMark x1="25090" y1="45048" x2="25090" y2="45048"/>
                        <a14:foregroundMark x1="896" y1="13259" x2="896" y2="13259"/>
                        <a14:foregroundMark x1="36738" y1="2556" x2="36738" y2="2556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83" y="3735790"/>
            <a:ext cx="1976014" cy="22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B9894A8-354A-9421-8493-144D74FBD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2C02E3-FCAF-7D3B-F8F4-7D3FD0FD0EB4}"/>
              </a:ext>
            </a:extLst>
          </p:cNvPr>
          <p:cNvSpPr txBox="1"/>
          <p:nvPr/>
        </p:nvSpPr>
        <p:spPr>
          <a:xfrm>
            <a:off x="1003434" y="5665394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9071E5-709B-8C62-E353-A83B6010CB97}"/>
              </a:ext>
            </a:extLst>
          </p:cNvPr>
          <p:cNvSpPr txBox="1"/>
          <p:nvPr/>
        </p:nvSpPr>
        <p:spPr>
          <a:xfrm>
            <a:off x="2634758" y="3416719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32191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3"/>
    </mc:Choice>
    <mc:Fallback xmlns="">
      <p:transition spd="slow" advTm="4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prised Emoji Decal">
            <a:extLst>
              <a:ext uri="{FF2B5EF4-FFF2-40B4-BE49-F238E27FC236}">
                <a16:creationId xmlns:a16="http://schemas.microsoft.com/office/drawing/2014/main" id="{7AB4FAE7-B9EB-4886-7374-E201F66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84300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gative_beeps-6008">
            <a:hlinkClick r:id="" action="ppaction://media"/>
            <a:extLst>
              <a:ext uri="{FF2B5EF4-FFF2-40B4-BE49-F238E27FC236}">
                <a16:creationId xmlns:a16="http://schemas.microsoft.com/office/drawing/2014/main" id="{AF67866C-6D43-EB26-9A23-497F0B6B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6127" y="866942"/>
            <a:ext cx="609600" cy="609600"/>
          </a:xfrm>
          <a:prstGeom prst="rect">
            <a:avLst/>
          </a:prstGeom>
        </p:spPr>
      </p:pic>
      <p:pic>
        <p:nvPicPr>
          <p:cNvPr id="4" name="Gráfico 3" descr="Círculo con flecha a la izquierda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D6B380D9-EB19-2117-2509-7AC8A3253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327" y="5249779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848C73-08C0-0286-B72A-0DC3B75E3331}"/>
              </a:ext>
            </a:extLst>
          </p:cNvPr>
          <p:cNvSpPr txBox="1"/>
          <p:nvPr/>
        </p:nvSpPr>
        <p:spPr>
          <a:xfrm>
            <a:off x="5308098" y="5576292"/>
            <a:ext cx="1575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https://www.freepik.es/</a:t>
            </a:r>
          </a:p>
        </p:txBody>
      </p:sp>
    </p:spTree>
    <p:extLst>
      <p:ext uri="{BB962C8B-B14F-4D97-AF65-F5344CB8AC3E}">
        <p14:creationId xmlns:p14="http://schemas.microsoft.com/office/powerpoint/2010/main" val="9212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8E5"/>
      </a:lt2>
      <a:accent1>
        <a:srgbClr val="C696AC"/>
      </a:accent1>
      <a:accent2>
        <a:srgbClr val="BA7F81"/>
      </a:accent2>
      <a:accent3>
        <a:srgbClr val="BF9D89"/>
      </a:accent3>
      <a:accent4>
        <a:srgbClr val="AFA378"/>
      </a:accent4>
      <a:accent5>
        <a:srgbClr val="9FA77F"/>
      </a:accent5>
      <a:accent6>
        <a:srgbClr val="8CAE77"/>
      </a:accent6>
      <a:hlink>
        <a:srgbClr val="578F75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183</Words>
  <Application>Microsoft Office PowerPoint</Application>
  <PresentationFormat>Panorámica</PresentationFormat>
  <Paragraphs>24</Paragraphs>
  <Slides>18</Slides>
  <Notes>0</Notes>
  <HiddenSlides>0</HiddenSlides>
  <MMClips>21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Calisto MT</vt:lpstr>
      <vt:lpstr>Comic Sans MS</vt:lpstr>
      <vt:lpstr>Univers Condensed</vt:lpstr>
      <vt:lpstr>ChronicleVTI</vt:lpstr>
      <vt:lpstr>BUSCANDO la SOMBRA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BUSCANDO SOMBRAS</dc:title>
  <dc:creator>Paola Cruz</dc:creator>
  <cp:lastModifiedBy>Paola Cruz</cp:lastModifiedBy>
  <cp:revision>2</cp:revision>
  <dcterms:created xsi:type="dcterms:W3CDTF">2023-02-10T13:35:31Z</dcterms:created>
  <dcterms:modified xsi:type="dcterms:W3CDTF">2023-06-20T18:29:37Z</dcterms:modified>
</cp:coreProperties>
</file>