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064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06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3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00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50040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7218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22592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5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04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6138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297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D368652-821C-4957-BE52-C690754FBB10}" type="datetimeFigureOut">
              <a:rPr lang="es-MX" smtClean="0"/>
              <a:t>30/03/2023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3DE89C-AF01-4150-AA0D-AD38C434EF7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560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62BA4730-4048-41B7-B571-26A1AE6FD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66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FA78EE62-8CAA-47B4-8BE1-1D1904170BE7}"/>
              </a:ext>
            </a:extLst>
          </p:cNvPr>
          <p:cNvSpPr/>
          <p:nvPr/>
        </p:nvSpPr>
        <p:spPr>
          <a:xfrm>
            <a:off x="236330" y="1362525"/>
            <a:ext cx="6978192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7200" b="1" dirty="0">
                <a:solidFill>
                  <a:srgbClr val="0070C0"/>
                </a:solidFill>
              </a:rPr>
              <a:t>Beneficios de </a:t>
            </a:r>
          </a:p>
          <a:p>
            <a:pPr algn="ctr"/>
            <a:r>
              <a:rPr lang="es-MX" sz="7200" b="1" dirty="0">
                <a:solidFill>
                  <a:srgbClr val="0070C0"/>
                </a:solidFill>
              </a:rPr>
              <a:t>hacer actividad </a:t>
            </a:r>
          </a:p>
          <a:p>
            <a:pPr algn="ctr"/>
            <a:r>
              <a:rPr lang="es-MX" sz="7200" b="1" dirty="0">
                <a:solidFill>
                  <a:srgbClr val="0070C0"/>
                </a:solidFill>
              </a:rPr>
              <a:t>física. </a:t>
            </a:r>
          </a:p>
        </p:txBody>
      </p:sp>
    </p:spTree>
    <p:extLst>
      <p:ext uri="{BB962C8B-B14F-4D97-AF65-F5344CB8AC3E}">
        <p14:creationId xmlns:p14="http://schemas.microsoft.com/office/powerpoint/2010/main" val="270967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xmlns="" id="{A48371F7-4A96-4416-9D19-0D718BA04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656" y="1517650"/>
            <a:ext cx="3790950" cy="3790950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D1A04FE-A253-4088-B4BA-28044A94F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Sabias que hacer movimientos a cualquier hora del día es de gran ayuda para nuestro cuerpo.</a:t>
            </a:r>
          </a:p>
          <a:p>
            <a:endParaRPr lang="es-MX" dirty="0"/>
          </a:p>
          <a:p>
            <a:r>
              <a:rPr lang="es-MX" dirty="0"/>
              <a:t>Ya que movemos las manos, los pies, realizamos flexiones, realizamos respiraciones profundas. </a:t>
            </a:r>
          </a:p>
          <a:p>
            <a:endParaRPr lang="es-MX" dirty="0"/>
          </a:p>
          <a:p>
            <a:r>
              <a:rPr lang="es-MX" dirty="0"/>
              <a:t>¡Esto ayuda a tu cuerpo!. </a:t>
            </a:r>
          </a:p>
          <a:p>
            <a:endParaRPr lang="es-MX" dirty="0"/>
          </a:p>
          <a:p>
            <a:r>
              <a:rPr lang="es-MX" dirty="0"/>
              <a:t>¿Quieres  saber más?  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1F71E81-FCF5-49B4-91B7-9E5CC0BDA29D}"/>
              </a:ext>
            </a:extLst>
          </p:cNvPr>
          <p:cNvSpPr txBox="1"/>
          <p:nvPr/>
        </p:nvSpPr>
        <p:spPr>
          <a:xfrm>
            <a:off x="2955539" y="5218815"/>
            <a:ext cx="177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Imagen 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C888997-23EF-46B8-92DD-2C367CE0A83B}"/>
              </a:ext>
            </a:extLst>
          </p:cNvPr>
          <p:cNvSpPr txBox="1"/>
          <p:nvPr/>
        </p:nvSpPr>
        <p:spPr>
          <a:xfrm>
            <a:off x="668740" y="5934670"/>
            <a:ext cx="5950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Imagen 1    Autor: pág.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Alamy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i="0" dirty="0">
                <a:solidFill>
                  <a:srgbClr val="2125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https://urlzs.com/GF6xv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24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BC5BB4-A6AA-4D03-ACEC-5F7BC101B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1696278"/>
            <a:ext cx="8187071" cy="2372139"/>
          </a:xfrm>
        </p:spPr>
        <p:txBody>
          <a:bodyPr>
            <a:noAutofit/>
          </a:bodyPr>
          <a:lstStyle/>
          <a:p>
            <a:r>
              <a:rPr lang="es-MX" sz="4400" cap="none" dirty="0"/>
              <a:t>Esto con ayuda de una dieta y continuidad de actividad física</a:t>
            </a:r>
            <a:r>
              <a:rPr lang="es-MX" sz="4400" dirty="0"/>
              <a:t>.</a:t>
            </a:r>
            <a:br>
              <a:rPr lang="es-MX" sz="4400" dirty="0"/>
            </a:br>
            <a:endParaRPr lang="es-MX" sz="44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49347A9-8065-452E-AE76-FABD707AF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2929" y="905833"/>
            <a:ext cx="7017488" cy="951135"/>
          </a:xfrm>
        </p:spPr>
        <p:txBody>
          <a:bodyPr/>
          <a:lstStyle/>
          <a:p>
            <a:pPr algn="ctr"/>
            <a:r>
              <a:rPr lang="es-MX" dirty="0"/>
              <a:t>!Ayuda a mantener un peso estable de nuestro cuerpo! </a:t>
            </a:r>
          </a:p>
          <a:p>
            <a:pPr algn="ctr"/>
            <a:endParaRPr lang="es-MX" dirty="0"/>
          </a:p>
        </p:txBody>
      </p:sp>
      <p:pic>
        <p:nvPicPr>
          <p:cNvPr id="1026" name="Picture 2" descr="Salud y Prevención PAPPS: ¿Cuánta Actividad Física es necesaria para  mantenerse sano?">
            <a:extLst>
              <a:ext uri="{FF2B5EF4-FFF2-40B4-BE49-F238E27FC236}">
                <a16:creationId xmlns:a16="http://schemas.microsoft.com/office/drawing/2014/main" xmlns="" id="{0C538399-081E-4CC0-929D-1D8AE79B2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358" y="3429000"/>
            <a:ext cx="7893199" cy="278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46A6B98-B8E3-4574-901C-F37CDBD7311F}"/>
              </a:ext>
            </a:extLst>
          </p:cNvPr>
          <p:cNvSpPr txBox="1"/>
          <p:nvPr/>
        </p:nvSpPr>
        <p:spPr>
          <a:xfrm>
            <a:off x="1533679" y="6211669"/>
            <a:ext cx="10658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Imagen 2    Autor: pág.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Alamy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https://urlzs.com/GF6xv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6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75D715-C11D-4CB8-95D6-889BE710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cap="none" dirty="0"/>
              <a:t>¿La actividad física es buena para el corazón?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000E693-1F78-4FF0-B0DB-B5935739F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sz="7200" dirty="0"/>
              <a:t>Si</a:t>
            </a:r>
            <a:r>
              <a:rPr lang="es-MX" sz="2000" dirty="0"/>
              <a:t>, ya que andar en bicicleta, caminar, trotar, hacer ejercicio aeróbico o cualquier movimiento corporal reduce las enfermedades cardiovasculares. </a:t>
            </a:r>
          </a:p>
          <a:p>
            <a:endParaRPr lang="es-MX" dirty="0"/>
          </a:p>
        </p:txBody>
      </p:sp>
      <p:pic>
        <p:nvPicPr>
          <p:cNvPr id="2050" name="Picture 2" descr="Senado reconoce derechos de jóvenes afromexicanos">
            <a:extLst>
              <a:ext uri="{FF2B5EF4-FFF2-40B4-BE49-F238E27FC236}">
                <a16:creationId xmlns:a16="http://schemas.microsoft.com/office/drawing/2014/main" xmlns="" id="{6FC6D557-C8EA-4022-8769-225A9AB046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48" y="457199"/>
            <a:ext cx="5830956" cy="589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B52B9727-7362-4876-9F88-A5458078C93A}"/>
              </a:ext>
            </a:extLst>
          </p:cNvPr>
          <p:cNvSpPr txBox="1"/>
          <p:nvPr/>
        </p:nvSpPr>
        <p:spPr>
          <a:xfrm>
            <a:off x="1236707" y="5779665"/>
            <a:ext cx="6059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Imagen 3    Autor: pág.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alamy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https://urlzs.com/GF6xv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6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C49D91-CD16-4212-A2C6-80A49D2A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¿C</a:t>
            </a:r>
            <a:r>
              <a:rPr lang="es-MX" cap="none" dirty="0"/>
              <a:t>uándo las personas son ancianas ya no se pueden mover</a:t>
            </a:r>
            <a:r>
              <a:rPr lang="es-MX" dirty="0"/>
              <a:t>?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1A776FF-9989-48F7-A536-1E1F8562E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dirty="0"/>
              <a:t>No, todas las personas que realizan alguna actividad física continua siguen teniendo fuerza en los huesos y músculos.</a:t>
            </a:r>
          </a:p>
          <a:p>
            <a:endParaRPr lang="es-MX" dirty="0"/>
          </a:p>
          <a:p>
            <a:r>
              <a:rPr lang="es-MX" dirty="0"/>
              <a:t>Esto se debe a que el cuerpo ha estado en movimiento y la densidad ósea se mantiene,  aun que uno es anciano (edad </a:t>
            </a:r>
            <a:r>
              <a:rPr lang="es-MX" dirty="0" smtClean="0"/>
              <a:t>adulta</a:t>
            </a:r>
            <a:r>
              <a:rPr lang="es-MX" dirty="0"/>
              <a:t>)</a:t>
            </a:r>
          </a:p>
        </p:txBody>
      </p:sp>
      <p:pic>
        <p:nvPicPr>
          <p:cNvPr id="3074" name="Picture 2" descr="La importancia de las clases de educación física para niños | Educacion  Fisica Temario | Actividad Fisica | Musculacion y Rutinas | Deportes">
            <a:extLst>
              <a:ext uri="{FF2B5EF4-FFF2-40B4-BE49-F238E27FC236}">
                <a16:creationId xmlns:a16="http://schemas.microsoft.com/office/drawing/2014/main" xmlns="" id="{93E69454-6EC6-44BB-B9C9-74B5CB9F1C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49" y="457199"/>
            <a:ext cx="6064426" cy="510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E9BC8C5-BF6B-41E4-AEB2-FA6FDD32CBB1}"/>
              </a:ext>
            </a:extLst>
          </p:cNvPr>
          <p:cNvSpPr txBox="1"/>
          <p:nvPr/>
        </p:nvSpPr>
        <p:spPr>
          <a:xfrm>
            <a:off x="787020" y="5565913"/>
            <a:ext cx="6405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Imagen 4    Autor: pág.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Alamy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https://urlzs.com/GF6xv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8868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A8189F-5657-4301-9B35-F54F78E52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cap="none" dirty="0"/>
              <a:t>¿Será bueno hacer actividad física para estar saludable?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5CC92FC-1BBD-45BE-94A5-8A00AF1562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3200" dirty="0"/>
              <a:t>SI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677E537-6215-444C-B3BC-F44151B34C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MX" sz="1800" dirty="0">
                <a:solidFill>
                  <a:schemeClr val="tx1"/>
                </a:solidFill>
              </a:rPr>
              <a:t>ya que la actividad física tiene varios beneficios en nuestro cuerpo. </a:t>
            </a:r>
          </a:p>
          <a:p>
            <a:endParaRPr lang="es-MX" sz="1800" dirty="0">
              <a:solidFill>
                <a:schemeClr val="tx1"/>
              </a:solidFill>
            </a:endParaRPr>
          </a:p>
          <a:p>
            <a:r>
              <a:rPr lang="es-MX" sz="1800" dirty="0">
                <a:solidFill>
                  <a:schemeClr val="tx1"/>
                </a:solidFill>
              </a:rPr>
              <a:t>Sin embargo, debemos recordar que:</a:t>
            </a:r>
          </a:p>
          <a:p>
            <a:r>
              <a:rPr lang="es-MX" sz="1800" dirty="0">
                <a:solidFill>
                  <a:schemeClr val="tx1"/>
                </a:solidFill>
              </a:rPr>
              <a:t>Debemos llevar una dieta equilibrada, basada en el plato del buen comer para tener una vida saludable</a:t>
            </a:r>
            <a:r>
              <a:rPr lang="es-MX" sz="1200" dirty="0"/>
              <a:t>.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826B34A9-DF93-44BC-AA4C-B94EF01758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78" y="2114550"/>
            <a:ext cx="3790950" cy="379095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6AA29B2A-864D-45D4-90C9-C421E832DEE5}"/>
              </a:ext>
            </a:extLst>
          </p:cNvPr>
          <p:cNvSpPr txBox="1"/>
          <p:nvPr/>
        </p:nvSpPr>
        <p:spPr>
          <a:xfrm>
            <a:off x="1251678" y="6045950"/>
            <a:ext cx="6923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Imagen 5    Autor: pág.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Alamy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https://urlzs.com/GF6xv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0481293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82</TotalTime>
  <Words>268</Words>
  <Application>Microsoft Office PowerPoint</Application>
  <PresentationFormat>Panorámica</PresentationFormat>
  <Paragraphs>36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Distintivo</vt:lpstr>
      <vt:lpstr>Presentación de PowerPoint</vt:lpstr>
      <vt:lpstr>Presentación de PowerPoint</vt:lpstr>
      <vt:lpstr>Esto con ayuda de una dieta y continuidad de actividad física. </vt:lpstr>
      <vt:lpstr>¿La actividad física es buena para el corazón?</vt:lpstr>
      <vt:lpstr>¿Cuándo las personas son ancianas ya no se pueden mover?</vt:lpstr>
      <vt:lpstr>¿Será bueno hacer actividad física para estar saludable?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 14-an007la</dc:creator>
  <cp:lastModifiedBy>user</cp:lastModifiedBy>
  <cp:revision>13</cp:revision>
  <dcterms:created xsi:type="dcterms:W3CDTF">2022-03-23T16:26:34Z</dcterms:created>
  <dcterms:modified xsi:type="dcterms:W3CDTF">2023-03-30T22:57:59Z</dcterms:modified>
</cp:coreProperties>
</file>