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CC8F5"/>
    <a:srgbClr val="CC00CC"/>
    <a:srgbClr val="FF0066"/>
    <a:srgbClr val="66FF99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24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57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43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00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86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667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494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001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63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1672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91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0073-56DC-4A18-9071-DBDB75573C24}" type="datetimeFigureOut">
              <a:rPr lang="es-MX" smtClean="0"/>
              <a:t>22/11/2022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3BA59-3B4C-4A2A-A808-8192BBED07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5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Pin de Nitza Calvo en imagen | Imagenes animadas de niños, Cubiertas para  carpetas, Imagenes de niños fel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04" y="0"/>
            <a:ext cx="8906493" cy="687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1852551" y="5082639"/>
            <a:ext cx="56526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AR CHRISTY" panose="02000000000000000000" pitchFamily="2" charset="0"/>
              </a:rPr>
              <a:t>FRACCIONES </a:t>
            </a:r>
            <a:endParaRPr lang="es-MX" sz="2800" dirty="0">
              <a:latin typeface="AR CHRISTY" panose="02000000000000000000" pitchFamily="2" charset="0"/>
            </a:endParaRPr>
          </a:p>
          <a:p>
            <a:pPr algn="ctr"/>
            <a:r>
              <a:rPr lang="es-MX" sz="2800" dirty="0" smtClean="0">
                <a:latin typeface="AR CHRISTY" panose="02000000000000000000" pitchFamily="2" charset="0"/>
              </a:rPr>
              <a:t>PRIMARIA Y SECUNDARIA</a:t>
            </a:r>
          </a:p>
          <a:p>
            <a:pPr algn="ctr"/>
            <a:r>
              <a:rPr lang="es-MX" sz="2800" dirty="0" smtClean="0">
                <a:latin typeface="AR CHRISTY" panose="02000000000000000000" pitchFamily="2" charset="0"/>
              </a:rPr>
              <a:t>PROFESORA ALEJANDRA MENDOZA  </a:t>
            </a:r>
            <a:endParaRPr lang="es-MX" sz="2800" dirty="0"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42"/>
            <a:ext cx="9144000" cy="6858000"/>
          </a:xfrm>
          <a:prstGeom prst="rect">
            <a:avLst/>
          </a:prstGeom>
        </p:spPr>
      </p:pic>
      <p:grpSp>
        <p:nvGrpSpPr>
          <p:cNvPr id="14" name="Grupo 13"/>
          <p:cNvGrpSpPr/>
          <p:nvPr/>
        </p:nvGrpSpPr>
        <p:grpSpPr>
          <a:xfrm>
            <a:off x="5177642" y="4375906"/>
            <a:ext cx="2873828" cy="2143647"/>
            <a:chOff x="5177642" y="4375906"/>
            <a:chExt cx="2873828" cy="2143647"/>
          </a:xfrm>
        </p:grpSpPr>
        <p:sp>
          <p:nvSpPr>
            <p:cNvPr id="12" name="Trapecio 11"/>
            <p:cNvSpPr/>
            <p:nvPr/>
          </p:nvSpPr>
          <p:spPr>
            <a:xfrm>
              <a:off x="5189517" y="4375906"/>
              <a:ext cx="2861953" cy="1633007"/>
            </a:xfrm>
            <a:prstGeom prst="trapezoid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5177642" y="6008914"/>
              <a:ext cx="2873828" cy="51063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7" name="RULETA"/>
          <p:cNvGrpSpPr/>
          <p:nvPr/>
        </p:nvGrpSpPr>
        <p:grpSpPr>
          <a:xfrm>
            <a:off x="4286992" y="148561"/>
            <a:ext cx="4857008" cy="4611717"/>
            <a:chOff x="4286992" y="148561"/>
            <a:chExt cx="4857008" cy="4611717"/>
          </a:xfrm>
        </p:grpSpPr>
        <p:pic>
          <p:nvPicPr>
            <p:cNvPr id="11" name="Imagen 10"/>
            <p:cNvPicPr>
              <a:picLocks noChangeAspect="1"/>
            </p:cNvPicPr>
            <p:nvPr/>
          </p:nvPicPr>
          <p:blipFill rotWithShape="1">
            <a:blip r:embed="rId3"/>
            <a:srcRect l="15757" r="14242"/>
            <a:stretch/>
          </p:blipFill>
          <p:spPr>
            <a:xfrm>
              <a:off x="4286992" y="148561"/>
              <a:ext cx="4857008" cy="4611717"/>
            </a:xfrm>
            <a:prstGeom prst="rect">
              <a:avLst/>
            </a:prstGeom>
          </p:spPr>
        </p:pic>
        <p:sp>
          <p:nvSpPr>
            <p:cNvPr id="15" name="CuadroTexto 14"/>
            <p:cNvSpPr txBox="1"/>
            <p:nvPr/>
          </p:nvSpPr>
          <p:spPr>
            <a:xfrm>
              <a:off x="4652319" y="1618735"/>
              <a:ext cx="1167713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ELEMENTOS  DE UNA FRACCIÓN </a:t>
              </a:r>
              <a:endParaRPr lang="es-MX" sz="1400" dirty="0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6614556" y="634313"/>
              <a:ext cx="131848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¿QUÉ ES UNA FRACCIÓN  EQUIVALENTE?</a:t>
              </a:r>
              <a:endParaRPr lang="es-MX" sz="1400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7445989" y="2481411"/>
              <a:ext cx="12109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¿CUÁL ES LA FRACCIÓN EQUIVALENTE DE 2/4 ?</a:t>
              </a:r>
              <a:endParaRPr lang="es-MX" sz="1400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4612762" y="2589133"/>
              <a:ext cx="121096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¿QUÉ TIPO DE FRACCIÓN ES 5/3?</a:t>
              </a:r>
              <a:endParaRPr lang="es-MX" sz="1400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5403594" y="3676797"/>
              <a:ext cx="1210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4/6 + 3/9 =</a:t>
              </a:r>
              <a:endParaRPr lang="es-MX" sz="1400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5403594" y="734462"/>
              <a:ext cx="1210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2/4 -- 2/9 =</a:t>
              </a:r>
              <a:endParaRPr lang="es-MX" sz="1400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6614556" y="3534294"/>
              <a:ext cx="12109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¿QUÉ TIPO DE FRACCIÓN ES </a:t>
              </a:r>
              <a:r>
                <a:rPr lang="es-MX" sz="2000" dirty="0" smtClean="0"/>
                <a:t>4</a:t>
              </a:r>
              <a:r>
                <a:rPr lang="es-MX" sz="1400" dirty="0" smtClean="0"/>
                <a:t>  2/3?</a:t>
              </a:r>
              <a:endParaRPr lang="es-MX" sz="1400" dirty="0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7445989" y="1507362"/>
              <a:ext cx="121096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smtClean="0"/>
                <a:t>¿MENCIONA QUÉ TIPO  DE FRACCIÓN EXISTEN?</a:t>
              </a:r>
              <a:endParaRPr lang="es-MX" sz="1400" dirty="0"/>
            </a:p>
          </p:txBody>
        </p:sp>
      </p:grpSp>
      <p:sp>
        <p:nvSpPr>
          <p:cNvPr id="23" name="Flecha derecha 22"/>
          <p:cNvSpPr/>
          <p:nvPr/>
        </p:nvSpPr>
        <p:spPr>
          <a:xfrm rot="19638456">
            <a:off x="3622296" y="3498840"/>
            <a:ext cx="1383957" cy="810905"/>
          </a:xfrm>
          <a:prstGeom prst="rightArrow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28" name="BOTON"/>
          <p:cNvGrpSpPr/>
          <p:nvPr/>
        </p:nvGrpSpPr>
        <p:grpSpPr>
          <a:xfrm>
            <a:off x="2841971" y="5219452"/>
            <a:ext cx="1810347" cy="1300101"/>
            <a:chOff x="568973" y="4556866"/>
            <a:chExt cx="1445020" cy="867750"/>
          </a:xfrm>
        </p:grpSpPr>
        <p:sp>
          <p:nvSpPr>
            <p:cNvPr id="25" name="Almacenamiento de acceso directo 24"/>
            <p:cNvSpPr/>
            <p:nvPr/>
          </p:nvSpPr>
          <p:spPr>
            <a:xfrm rot="16200000">
              <a:off x="857608" y="4268231"/>
              <a:ext cx="867750" cy="1445020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568973" y="4909179"/>
              <a:ext cx="1413446" cy="472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4000" b="1" dirty="0" smtClean="0"/>
                <a:t>S T O P</a:t>
              </a:r>
              <a:endParaRPr lang="es-MX" sz="4000" b="1" dirty="0"/>
            </a:p>
          </p:txBody>
        </p:sp>
      </p:grpSp>
      <p:pic>
        <p:nvPicPr>
          <p:cNvPr id="1026" name="Picture 2" descr="Let's GO FOR IT! 3 FREEBIES !!! WHAT??? ALL 3 FOR YOU! Stop by...click the  little red heart....and ALL… | Maestra caricatura, Maestra dibujo, Imagenes  para maestr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6" y="296883"/>
            <a:ext cx="2528254" cy="658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25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64</Words>
  <Application>Microsoft Office PowerPoint</Application>
  <PresentationFormat>Carta (216 x 279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 CHRISTY</vt:lpstr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AMAYA ALEGRE</dc:creator>
  <cp:lastModifiedBy>JULIO AMAYA ALEGRE</cp:lastModifiedBy>
  <cp:revision>10</cp:revision>
  <dcterms:created xsi:type="dcterms:W3CDTF">2021-03-04T00:15:35Z</dcterms:created>
  <dcterms:modified xsi:type="dcterms:W3CDTF">2022-11-22T22:33:49Z</dcterms:modified>
</cp:coreProperties>
</file>