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d1f0c2a207b4fd9" providerId="LiveId" clId="{E71285A2-4BE4-46AB-A83C-103B3B14835F}"/>
    <pc:docChg chg="delSld">
      <pc:chgData name="" userId="ad1f0c2a207b4fd9" providerId="LiveId" clId="{E71285A2-4BE4-46AB-A83C-103B3B14835F}" dt="2023-02-20T21:38:13.576" v="0" actId="2696"/>
      <pc:docMkLst>
        <pc:docMk/>
      </pc:docMkLst>
      <pc:sldChg chg="del">
        <pc:chgData name="" userId="ad1f0c2a207b4fd9" providerId="LiveId" clId="{E71285A2-4BE4-46AB-A83C-103B3B14835F}" dt="2023-02-20T21:38:13.576" v="0" actId="2696"/>
        <pc:sldMkLst>
          <pc:docMk/>
          <pc:sldMk cId="301048647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23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22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207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02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061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01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71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67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34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38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955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9D3E3-C6F2-409B-80CA-72D6EEC50B80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87817-D6C6-481E-A718-24CAE43E9F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30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5" Type="http://schemas.openxmlformats.org/officeDocument/2006/relationships/image" Target="../media/image4.jfif"/><Relationship Id="rId4" Type="http://schemas.openxmlformats.org/officeDocument/2006/relationships/image" Target="../media/image3.jf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590799"/>
            <a:ext cx="9144000" cy="919163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Un sabio dijo</a:t>
            </a:r>
          </a:p>
        </p:txBody>
      </p:sp>
    </p:spTree>
    <p:extLst>
      <p:ext uri="{BB962C8B-B14F-4D97-AF65-F5344CB8AC3E}">
        <p14:creationId xmlns:p14="http://schemas.microsoft.com/office/powerpoint/2010/main" val="247566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/>
          <p:cNvGrpSpPr/>
          <p:nvPr/>
        </p:nvGrpSpPr>
        <p:grpSpPr>
          <a:xfrm>
            <a:off x="7284043" y="355119"/>
            <a:ext cx="2214155" cy="1724297"/>
            <a:chOff x="6931068" y="418828"/>
            <a:chExt cx="2214155" cy="1724297"/>
          </a:xfrm>
        </p:grpSpPr>
        <p:sp>
          <p:nvSpPr>
            <p:cNvPr id="23" name="Rectángulo 22"/>
            <p:cNvSpPr/>
            <p:nvPr/>
          </p:nvSpPr>
          <p:spPr>
            <a:xfrm>
              <a:off x="6931068" y="418828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45" t="11786" r="-285" b="16305"/>
            <a:stretch/>
          </p:blipFill>
          <p:spPr>
            <a:xfrm>
              <a:off x="7761790" y="464804"/>
              <a:ext cx="1357746" cy="1136073"/>
            </a:xfrm>
            <a:prstGeom prst="rect">
              <a:avLst/>
            </a:prstGeom>
          </p:spPr>
        </p:pic>
      </p:grpSp>
      <p:grpSp>
        <p:nvGrpSpPr>
          <p:cNvPr id="30" name="Grupo 29"/>
          <p:cNvGrpSpPr/>
          <p:nvPr/>
        </p:nvGrpSpPr>
        <p:grpSpPr>
          <a:xfrm>
            <a:off x="7053894" y="2661227"/>
            <a:ext cx="2444304" cy="1724297"/>
            <a:chOff x="6660035" y="2585050"/>
            <a:chExt cx="2444304" cy="1724297"/>
          </a:xfrm>
        </p:grpSpPr>
        <p:sp>
          <p:nvSpPr>
            <p:cNvPr id="24" name="Rectángulo 23"/>
            <p:cNvSpPr/>
            <p:nvPr/>
          </p:nvSpPr>
          <p:spPr>
            <a:xfrm>
              <a:off x="6890184" y="2585050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0035" y="2874523"/>
              <a:ext cx="1259275" cy="1259275"/>
            </a:xfrm>
            <a:prstGeom prst="rect">
              <a:avLst/>
            </a:prstGeom>
          </p:spPr>
        </p:pic>
      </p:grpSp>
      <p:grpSp>
        <p:nvGrpSpPr>
          <p:cNvPr id="29" name="Grupo 28"/>
          <p:cNvGrpSpPr/>
          <p:nvPr/>
        </p:nvGrpSpPr>
        <p:grpSpPr>
          <a:xfrm>
            <a:off x="9862522" y="355119"/>
            <a:ext cx="2214155" cy="1724297"/>
            <a:chOff x="9754276" y="370659"/>
            <a:chExt cx="2214155" cy="1724297"/>
          </a:xfrm>
        </p:grpSpPr>
        <p:sp>
          <p:nvSpPr>
            <p:cNvPr id="26" name="Rectángulo 25"/>
            <p:cNvSpPr/>
            <p:nvPr/>
          </p:nvSpPr>
          <p:spPr>
            <a:xfrm>
              <a:off x="9754276" y="370659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89" t="3266" r="8679" b="11123"/>
            <a:stretch/>
          </p:blipFill>
          <p:spPr>
            <a:xfrm rot="20587037">
              <a:off x="10484012" y="572533"/>
              <a:ext cx="1213664" cy="1237938"/>
            </a:xfrm>
            <a:prstGeom prst="rect">
              <a:avLst/>
            </a:prstGeom>
          </p:spPr>
        </p:pic>
      </p:grpSp>
      <p:grpSp>
        <p:nvGrpSpPr>
          <p:cNvPr id="32" name="Grupo 31"/>
          <p:cNvGrpSpPr/>
          <p:nvPr/>
        </p:nvGrpSpPr>
        <p:grpSpPr>
          <a:xfrm>
            <a:off x="1915354" y="4716432"/>
            <a:ext cx="2214155" cy="1724297"/>
            <a:chOff x="6931068" y="4529137"/>
            <a:chExt cx="2214155" cy="1724297"/>
          </a:xfrm>
        </p:grpSpPr>
        <p:sp>
          <p:nvSpPr>
            <p:cNvPr id="13" name="Rectángulo 12"/>
            <p:cNvSpPr/>
            <p:nvPr/>
          </p:nvSpPr>
          <p:spPr>
            <a:xfrm>
              <a:off x="6931068" y="4529137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54"/>
            <a:stretch/>
          </p:blipFill>
          <p:spPr>
            <a:xfrm>
              <a:off x="7103545" y="5263608"/>
              <a:ext cx="1630643" cy="893783"/>
            </a:xfrm>
            <a:prstGeom prst="rect">
              <a:avLst/>
            </a:prstGeom>
          </p:spPr>
        </p:pic>
      </p:grpSp>
      <p:grpSp>
        <p:nvGrpSpPr>
          <p:cNvPr id="33" name="Grupo 32"/>
          <p:cNvGrpSpPr/>
          <p:nvPr/>
        </p:nvGrpSpPr>
        <p:grpSpPr>
          <a:xfrm>
            <a:off x="9862523" y="4793587"/>
            <a:ext cx="2214155" cy="1724297"/>
            <a:chOff x="9754277" y="4474573"/>
            <a:chExt cx="2214155" cy="1724297"/>
          </a:xfrm>
        </p:grpSpPr>
        <p:sp>
          <p:nvSpPr>
            <p:cNvPr id="25" name="Rectángulo 24"/>
            <p:cNvSpPr/>
            <p:nvPr/>
          </p:nvSpPr>
          <p:spPr>
            <a:xfrm>
              <a:off x="9754277" y="4474573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7" name="Imagen 1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992"/>
            <a:stretch/>
          </p:blipFill>
          <p:spPr>
            <a:xfrm>
              <a:off x="10384269" y="5148678"/>
              <a:ext cx="1129058" cy="1038817"/>
            </a:xfrm>
            <a:prstGeom prst="rect">
              <a:avLst/>
            </a:prstGeom>
          </p:spPr>
        </p:pic>
      </p:grpSp>
      <p:grpSp>
        <p:nvGrpSpPr>
          <p:cNvPr id="34" name="Grupo 33"/>
          <p:cNvGrpSpPr/>
          <p:nvPr/>
        </p:nvGrpSpPr>
        <p:grpSpPr>
          <a:xfrm>
            <a:off x="7344557" y="4763864"/>
            <a:ext cx="2214155" cy="1724297"/>
            <a:chOff x="6931068" y="418828"/>
            <a:chExt cx="2214155" cy="1724297"/>
          </a:xfrm>
        </p:grpSpPr>
        <p:sp>
          <p:nvSpPr>
            <p:cNvPr id="35" name="Rectángulo 34"/>
            <p:cNvSpPr/>
            <p:nvPr/>
          </p:nvSpPr>
          <p:spPr>
            <a:xfrm>
              <a:off x="6931068" y="418828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6" name="Imagen 35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01" t="11596" b="19126"/>
            <a:stretch/>
          </p:blipFill>
          <p:spPr>
            <a:xfrm>
              <a:off x="7760845" y="431594"/>
              <a:ext cx="1344491" cy="1094511"/>
            </a:xfrm>
            <a:prstGeom prst="rect">
              <a:avLst/>
            </a:prstGeom>
          </p:spPr>
        </p:pic>
      </p:grpSp>
      <p:grpSp>
        <p:nvGrpSpPr>
          <p:cNvPr id="37" name="Grupo 36"/>
          <p:cNvGrpSpPr/>
          <p:nvPr/>
        </p:nvGrpSpPr>
        <p:grpSpPr>
          <a:xfrm>
            <a:off x="1869580" y="2631474"/>
            <a:ext cx="2214155" cy="1724297"/>
            <a:chOff x="6890184" y="2585050"/>
            <a:chExt cx="2214155" cy="1724297"/>
          </a:xfrm>
        </p:grpSpPr>
        <p:sp>
          <p:nvSpPr>
            <p:cNvPr id="38" name="Rectángulo 37"/>
            <p:cNvSpPr/>
            <p:nvPr/>
          </p:nvSpPr>
          <p:spPr>
            <a:xfrm>
              <a:off x="6890184" y="2585050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9" name="Imagen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92" r="11095"/>
            <a:stretch/>
          </p:blipFill>
          <p:spPr>
            <a:xfrm>
              <a:off x="6981797" y="2829114"/>
              <a:ext cx="872837" cy="1259275"/>
            </a:xfrm>
            <a:prstGeom prst="rect">
              <a:avLst/>
            </a:prstGeom>
          </p:spPr>
        </p:pic>
      </p:grpSp>
      <p:grpSp>
        <p:nvGrpSpPr>
          <p:cNvPr id="40" name="Grupo 39"/>
          <p:cNvGrpSpPr/>
          <p:nvPr/>
        </p:nvGrpSpPr>
        <p:grpSpPr>
          <a:xfrm>
            <a:off x="4636794" y="2661227"/>
            <a:ext cx="2214155" cy="1724297"/>
            <a:chOff x="9754276" y="370659"/>
            <a:chExt cx="2214155" cy="1724297"/>
          </a:xfrm>
        </p:grpSpPr>
        <p:sp>
          <p:nvSpPr>
            <p:cNvPr id="41" name="Rectángulo 40"/>
            <p:cNvSpPr/>
            <p:nvPr/>
          </p:nvSpPr>
          <p:spPr>
            <a:xfrm>
              <a:off x="9754276" y="370659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2" name="Imagen 4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23" b="9823"/>
            <a:stretch/>
          </p:blipFill>
          <p:spPr>
            <a:xfrm>
              <a:off x="10474022" y="418828"/>
              <a:ext cx="1212671" cy="1204645"/>
            </a:xfrm>
            <a:prstGeom prst="rect">
              <a:avLst/>
            </a:prstGeom>
          </p:spPr>
        </p:pic>
      </p:grpSp>
      <p:grpSp>
        <p:nvGrpSpPr>
          <p:cNvPr id="43" name="Grupo 42"/>
          <p:cNvGrpSpPr/>
          <p:nvPr/>
        </p:nvGrpSpPr>
        <p:grpSpPr>
          <a:xfrm>
            <a:off x="9862522" y="2613795"/>
            <a:ext cx="2214155" cy="1724297"/>
            <a:chOff x="6931068" y="4529137"/>
            <a:chExt cx="2214155" cy="1724297"/>
          </a:xfrm>
        </p:grpSpPr>
        <p:sp>
          <p:nvSpPr>
            <p:cNvPr id="44" name="Rectángulo 43"/>
            <p:cNvSpPr/>
            <p:nvPr/>
          </p:nvSpPr>
          <p:spPr>
            <a:xfrm>
              <a:off x="6931068" y="4529137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5" name="Imagen 4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11"/>
            <a:stretch/>
          </p:blipFill>
          <p:spPr>
            <a:xfrm>
              <a:off x="7106399" y="5253493"/>
              <a:ext cx="1578060" cy="879404"/>
            </a:xfrm>
            <a:prstGeom prst="rect">
              <a:avLst/>
            </a:prstGeom>
          </p:spPr>
        </p:pic>
      </p:grpSp>
      <p:grpSp>
        <p:nvGrpSpPr>
          <p:cNvPr id="46" name="Grupo 45"/>
          <p:cNvGrpSpPr/>
          <p:nvPr/>
        </p:nvGrpSpPr>
        <p:grpSpPr>
          <a:xfrm>
            <a:off x="4636792" y="370659"/>
            <a:ext cx="2214155" cy="1724297"/>
            <a:chOff x="9754277" y="4474573"/>
            <a:chExt cx="2214155" cy="1724297"/>
          </a:xfrm>
        </p:grpSpPr>
        <p:sp>
          <p:nvSpPr>
            <p:cNvPr id="47" name="Rectángulo 46"/>
            <p:cNvSpPr/>
            <p:nvPr/>
          </p:nvSpPr>
          <p:spPr>
            <a:xfrm>
              <a:off x="9754277" y="4474573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8" name="Imagen 47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383"/>
            <a:stretch/>
          </p:blipFill>
          <p:spPr>
            <a:xfrm>
              <a:off x="10489759" y="5046486"/>
              <a:ext cx="1129058" cy="1034413"/>
            </a:xfrm>
            <a:prstGeom prst="rect">
              <a:avLst/>
            </a:prstGeom>
          </p:spPr>
        </p:pic>
      </p:grpSp>
      <p:grpSp>
        <p:nvGrpSpPr>
          <p:cNvPr id="49" name="Grupo 48"/>
          <p:cNvGrpSpPr/>
          <p:nvPr/>
        </p:nvGrpSpPr>
        <p:grpSpPr>
          <a:xfrm>
            <a:off x="4713462" y="4746185"/>
            <a:ext cx="2214155" cy="1724297"/>
            <a:chOff x="9754274" y="2388525"/>
            <a:chExt cx="2214155" cy="1724297"/>
          </a:xfrm>
        </p:grpSpPr>
        <p:sp>
          <p:nvSpPr>
            <p:cNvPr id="50" name="Rectángulo 49"/>
            <p:cNvSpPr/>
            <p:nvPr/>
          </p:nvSpPr>
          <p:spPr>
            <a:xfrm>
              <a:off x="9754274" y="2388525"/>
              <a:ext cx="2214155" cy="17242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1" name="Imagen 5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7659" y="2507750"/>
              <a:ext cx="553952" cy="1428407"/>
            </a:xfrm>
            <a:prstGeom prst="rect">
              <a:avLst/>
            </a:prstGeom>
          </p:spPr>
        </p:pic>
      </p:grpSp>
      <p:sp>
        <p:nvSpPr>
          <p:cNvPr id="56" name="Botón comienza"/>
          <p:cNvSpPr/>
          <p:nvPr/>
        </p:nvSpPr>
        <p:spPr>
          <a:xfrm>
            <a:off x="1" y="5037825"/>
            <a:ext cx="1630040" cy="141069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adley Hand ITC" panose="03070402050302030203" pitchFamily="66" charset="0"/>
              </a:rPr>
              <a:t>Comienza de nuevo </a:t>
            </a:r>
          </a:p>
        </p:txBody>
      </p:sp>
      <p:sp>
        <p:nvSpPr>
          <p:cNvPr id="61" name="equis roja"/>
          <p:cNvSpPr/>
          <p:nvPr/>
        </p:nvSpPr>
        <p:spPr>
          <a:xfrm>
            <a:off x="6449130" y="3979076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equis roja"/>
          <p:cNvSpPr/>
          <p:nvPr/>
        </p:nvSpPr>
        <p:spPr>
          <a:xfrm>
            <a:off x="6379405" y="1688527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equis roja"/>
          <p:cNvSpPr/>
          <p:nvPr/>
        </p:nvSpPr>
        <p:spPr>
          <a:xfrm>
            <a:off x="8961150" y="3904263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equis roja"/>
          <p:cNvSpPr/>
          <p:nvPr/>
        </p:nvSpPr>
        <p:spPr>
          <a:xfrm>
            <a:off x="9010166" y="1669796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7" name="equis roja"/>
          <p:cNvSpPr/>
          <p:nvPr/>
        </p:nvSpPr>
        <p:spPr>
          <a:xfrm>
            <a:off x="11672375" y="1684541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1" name="equis roja"/>
          <p:cNvSpPr/>
          <p:nvPr/>
        </p:nvSpPr>
        <p:spPr>
          <a:xfrm>
            <a:off x="11639630" y="4020805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5" name="equis roja"/>
          <p:cNvSpPr/>
          <p:nvPr/>
        </p:nvSpPr>
        <p:spPr>
          <a:xfrm>
            <a:off x="3677696" y="5984538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9" name="equis roja"/>
          <p:cNvSpPr/>
          <p:nvPr/>
        </p:nvSpPr>
        <p:spPr>
          <a:xfrm>
            <a:off x="6469792" y="5999695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equis roja"/>
          <p:cNvSpPr/>
          <p:nvPr/>
        </p:nvSpPr>
        <p:spPr>
          <a:xfrm>
            <a:off x="9065613" y="6009524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7" name="equis roja"/>
          <p:cNvSpPr/>
          <p:nvPr/>
        </p:nvSpPr>
        <p:spPr>
          <a:xfrm>
            <a:off x="11645911" y="6009524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7" name="Grupo 6"/>
          <p:cNvGrpSpPr/>
          <p:nvPr/>
        </p:nvGrpSpPr>
        <p:grpSpPr>
          <a:xfrm>
            <a:off x="1925523" y="313813"/>
            <a:ext cx="2214155" cy="1724297"/>
            <a:chOff x="1952660" y="345214"/>
            <a:chExt cx="2214155" cy="1724297"/>
          </a:xfrm>
        </p:grpSpPr>
        <p:grpSp>
          <p:nvGrpSpPr>
            <p:cNvPr id="31" name="Grupo 30"/>
            <p:cNvGrpSpPr/>
            <p:nvPr/>
          </p:nvGrpSpPr>
          <p:grpSpPr>
            <a:xfrm>
              <a:off x="1952660" y="345214"/>
              <a:ext cx="2214155" cy="1724297"/>
              <a:chOff x="9754274" y="2388525"/>
              <a:chExt cx="2214155" cy="1724297"/>
            </a:xfrm>
          </p:grpSpPr>
          <p:sp>
            <p:nvSpPr>
              <p:cNvPr id="27" name="Rectángulo 26"/>
              <p:cNvSpPr/>
              <p:nvPr/>
            </p:nvSpPr>
            <p:spPr>
              <a:xfrm>
                <a:off x="9754274" y="2388525"/>
                <a:ext cx="2214155" cy="17242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673676">
                <a:off x="10049599" y="2497455"/>
                <a:ext cx="553952" cy="1428407"/>
              </a:xfrm>
              <a:prstGeom prst="rect">
                <a:avLst/>
              </a:prstGeom>
            </p:spPr>
          </p:pic>
        </p:grpSp>
        <p:sp>
          <p:nvSpPr>
            <p:cNvPr id="2" name="CuadroTexto 1"/>
            <p:cNvSpPr txBox="1"/>
            <p:nvPr/>
          </p:nvSpPr>
          <p:spPr>
            <a:xfrm>
              <a:off x="2828071" y="678981"/>
              <a:ext cx="11440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latin typeface="Century Gothic" panose="020B0502020202020204" pitchFamily="34" charset="0"/>
                </a:rPr>
                <a:t>De tal palo tal astilla </a:t>
              </a:r>
            </a:p>
          </p:txBody>
        </p:sp>
      </p:grpSp>
      <p:sp>
        <p:nvSpPr>
          <p:cNvPr id="101" name="equis roja"/>
          <p:cNvSpPr/>
          <p:nvPr/>
        </p:nvSpPr>
        <p:spPr>
          <a:xfrm>
            <a:off x="3671221" y="3891965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2" name="CuadroTexto 101"/>
          <p:cNvSpPr txBox="1"/>
          <p:nvPr/>
        </p:nvSpPr>
        <p:spPr>
          <a:xfrm>
            <a:off x="91258" y="94873"/>
            <a:ext cx="1599986" cy="47705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omic Sans MS" panose="030F0702030302020204" pitchFamily="66" charset="0"/>
              </a:rPr>
              <a:t>Instrucciones:</a:t>
            </a:r>
          </a:p>
          <a:p>
            <a:r>
              <a:rPr lang="es-MX" sz="1600" dirty="0">
                <a:latin typeface="Comic Sans MS" panose="030F0702030302020204" pitchFamily="66" charset="0"/>
              </a:rPr>
              <a:t>Elige dos cartas, si NO son iguales toca la tache en las dos tarjetas y sigue tu búsqueda, si son iguales continua buscando otra pareja de tarjetas. </a:t>
            </a:r>
          </a:p>
          <a:p>
            <a:endParaRPr lang="es-MX" sz="1600" dirty="0">
              <a:latin typeface="Comic Sans MS" panose="030F0702030302020204" pitchFamily="66" charset="0"/>
            </a:endParaRPr>
          </a:p>
          <a:p>
            <a:r>
              <a:rPr lang="es-MX" sz="1600" dirty="0">
                <a:latin typeface="Comic Sans MS" panose="030F0702030302020204" pitchFamily="66" charset="0"/>
              </a:rPr>
              <a:t>Para reiniciar el juego da clic en el botón amarillo.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744682" y="453554"/>
            <a:ext cx="1967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entury Gothic" panose="020B0502020202020204" pitchFamily="34" charset="0"/>
              </a:rPr>
              <a:t>Quien tiene un amigo, tiene un tesoro </a:t>
            </a:r>
          </a:p>
        </p:txBody>
      </p:sp>
      <p:grpSp>
        <p:nvGrpSpPr>
          <p:cNvPr id="62" name="Dinosaurio"/>
          <p:cNvGrpSpPr/>
          <p:nvPr/>
        </p:nvGrpSpPr>
        <p:grpSpPr>
          <a:xfrm>
            <a:off x="4508044" y="237824"/>
            <a:ext cx="2465929" cy="1939075"/>
            <a:chOff x="-627017" y="3986769"/>
            <a:chExt cx="2130546" cy="1690720"/>
          </a:xfrm>
        </p:grpSpPr>
        <p:sp>
          <p:nvSpPr>
            <p:cNvPr id="63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CuadroTexto 4"/>
          <p:cNvSpPr txBox="1"/>
          <p:nvPr/>
        </p:nvSpPr>
        <p:spPr>
          <a:xfrm>
            <a:off x="7325340" y="1150142"/>
            <a:ext cx="1740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entury Gothic" panose="020B0502020202020204" pitchFamily="34" charset="0"/>
              </a:rPr>
              <a:t>En boca cerrada no entran moscas </a:t>
            </a:r>
          </a:p>
        </p:txBody>
      </p:sp>
      <p:grpSp>
        <p:nvGrpSpPr>
          <p:cNvPr id="70" name="Dinosaurio"/>
          <p:cNvGrpSpPr/>
          <p:nvPr/>
        </p:nvGrpSpPr>
        <p:grpSpPr>
          <a:xfrm>
            <a:off x="7141358" y="237823"/>
            <a:ext cx="2465929" cy="1939075"/>
            <a:chOff x="-627017" y="3986769"/>
            <a:chExt cx="2130546" cy="1690720"/>
          </a:xfrm>
        </p:grpSpPr>
        <p:sp>
          <p:nvSpPr>
            <p:cNvPr id="71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CuadroTexto 5"/>
          <p:cNvSpPr txBox="1"/>
          <p:nvPr/>
        </p:nvSpPr>
        <p:spPr>
          <a:xfrm>
            <a:off x="9948457" y="1166364"/>
            <a:ext cx="1443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Century Gothic" panose="020B0502020202020204" pitchFamily="34" charset="0"/>
              </a:rPr>
              <a:t>Camarón que se duerme se lo lleva la corriente </a:t>
            </a:r>
          </a:p>
        </p:txBody>
      </p:sp>
      <p:sp>
        <p:nvSpPr>
          <p:cNvPr id="55" name="equis roja"/>
          <p:cNvSpPr/>
          <p:nvPr/>
        </p:nvSpPr>
        <p:spPr>
          <a:xfrm>
            <a:off x="3677696" y="1591834"/>
            <a:ext cx="418011" cy="378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74" name="Dinosaurio"/>
          <p:cNvGrpSpPr/>
          <p:nvPr/>
        </p:nvGrpSpPr>
        <p:grpSpPr>
          <a:xfrm>
            <a:off x="9696683" y="219014"/>
            <a:ext cx="2465929" cy="1939075"/>
            <a:chOff x="-627017" y="3986769"/>
            <a:chExt cx="2130546" cy="1690720"/>
          </a:xfrm>
        </p:grpSpPr>
        <p:sp>
          <p:nvSpPr>
            <p:cNvPr id="75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" name="Dinosaurio"/>
          <p:cNvGrpSpPr/>
          <p:nvPr/>
        </p:nvGrpSpPr>
        <p:grpSpPr>
          <a:xfrm>
            <a:off x="1817450" y="188641"/>
            <a:ext cx="2465929" cy="1939075"/>
            <a:chOff x="-627017" y="3986769"/>
            <a:chExt cx="2130546" cy="1690720"/>
          </a:xfrm>
        </p:grpSpPr>
        <p:sp>
          <p:nvSpPr>
            <p:cNvPr id="15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CuadroTexto 7"/>
          <p:cNvSpPr txBox="1"/>
          <p:nvPr/>
        </p:nvSpPr>
        <p:spPr>
          <a:xfrm>
            <a:off x="5537895" y="5037825"/>
            <a:ext cx="1169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De tal palo tal astilla </a:t>
            </a:r>
          </a:p>
        </p:txBody>
      </p:sp>
      <p:grpSp>
        <p:nvGrpSpPr>
          <p:cNvPr id="86" name="Dinosaurio"/>
          <p:cNvGrpSpPr/>
          <p:nvPr/>
        </p:nvGrpSpPr>
        <p:grpSpPr>
          <a:xfrm>
            <a:off x="4564415" y="4632919"/>
            <a:ext cx="2465929" cy="1939075"/>
            <a:chOff x="-627017" y="3986769"/>
            <a:chExt cx="2130546" cy="1690720"/>
          </a:xfrm>
        </p:grpSpPr>
        <p:sp>
          <p:nvSpPr>
            <p:cNvPr id="87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CuadroTexto 8"/>
          <p:cNvSpPr txBox="1"/>
          <p:nvPr/>
        </p:nvSpPr>
        <p:spPr>
          <a:xfrm>
            <a:off x="2734701" y="2987630"/>
            <a:ext cx="1268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Perro que ladra no muerde</a:t>
            </a:r>
          </a:p>
        </p:txBody>
      </p:sp>
      <p:grpSp>
        <p:nvGrpSpPr>
          <p:cNvPr id="98" name="Dinosaurio"/>
          <p:cNvGrpSpPr/>
          <p:nvPr/>
        </p:nvGrpSpPr>
        <p:grpSpPr>
          <a:xfrm>
            <a:off x="1737587" y="2553837"/>
            <a:ext cx="2465929" cy="1939075"/>
            <a:chOff x="-627017" y="3986769"/>
            <a:chExt cx="2130546" cy="1690720"/>
          </a:xfrm>
        </p:grpSpPr>
        <p:sp>
          <p:nvSpPr>
            <p:cNvPr id="99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0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CuadroTexto 9"/>
          <p:cNvSpPr txBox="1"/>
          <p:nvPr/>
        </p:nvSpPr>
        <p:spPr>
          <a:xfrm>
            <a:off x="4690409" y="3450687"/>
            <a:ext cx="1528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Century Gothic" panose="020B0502020202020204" pitchFamily="34" charset="0"/>
              </a:rPr>
              <a:t>Camarón que se duerme se lo lleva la corriente</a:t>
            </a:r>
          </a:p>
        </p:txBody>
      </p:sp>
      <p:grpSp>
        <p:nvGrpSpPr>
          <p:cNvPr id="58" name="Dinosaurio"/>
          <p:cNvGrpSpPr/>
          <p:nvPr/>
        </p:nvGrpSpPr>
        <p:grpSpPr>
          <a:xfrm>
            <a:off x="4476942" y="2548024"/>
            <a:ext cx="2465929" cy="1939075"/>
            <a:chOff x="-627017" y="3986769"/>
            <a:chExt cx="2130546" cy="1690720"/>
          </a:xfrm>
        </p:grpSpPr>
        <p:sp>
          <p:nvSpPr>
            <p:cNvPr id="59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CuadroTexto 10"/>
          <p:cNvSpPr txBox="1"/>
          <p:nvPr/>
        </p:nvSpPr>
        <p:spPr>
          <a:xfrm>
            <a:off x="8182720" y="2764653"/>
            <a:ext cx="1147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Perro que ladra no duerme </a:t>
            </a:r>
          </a:p>
        </p:txBody>
      </p:sp>
      <p:grpSp>
        <p:nvGrpSpPr>
          <p:cNvPr id="66" name="Dinosaurio"/>
          <p:cNvGrpSpPr/>
          <p:nvPr/>
        </p:nvGrpSpPr>
        <p:grpSpPr>
          <a:xfrm>
            <a:off x="7160729" y="2548023"/>
            <a:ext cx="2465929" cy="1939075"/>
            <a:chOff x="-627017" y="3986769"/>
            <a:chExt cx="2130546" cy="1690720"/>
          </a:xfrm>
        </p:grpSpPr>
        <p:sp>
          <p:nvSpPr>
            <p:cNvPr id="67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CuadroTexto 11"/>
          <p:cNvSpPr txBox="1"/>
          <p:nvPr/>
        </p:nvSpPr>
        <p:spPr>
          <a:xfrm>
            <a:off x="7385014" y="5584196"/>
            <a:ext cx="1736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entury Gothic" panose="020B0502020202020204" pitchFamily="34" charset="0"/>
              </a:rPr>
              <a:t>En boca cerrada no entran moscas </a:t>
            </a:r>
          </a:p>
        </p:txBody>
      </p:sp>
      <p:grpSp>
        <p:nvGrpSpPr>
          <p:cNvPr id="90" name="Dinosaurio"/>
          <p:cNvGrpSpPr/>
          <p:nvPr/>
        </p:nvGrpSpPr>
        <p:grpSpPr>
          <a:xfrm>
            <a:off x="7202826" y="4612652"/>
            <a:ext cx="2465929" cy="1939075"/>
            <a:chOff x="-627017" y="3986769"/>
            <a:chExt cx="2130546" cy="1690720"/>
          </a:xfrm>
        </p:grpSpPr>
        <p:sp>
          <p:nvSpPr>
            <p:cNvPr id="91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CuadroTexto 13"/>
          <p:cNvSpPr txBox="1"/>
          <p:nvPr/>
        </p:nvSpPr>
        <p:spPr>
          <a:xfrm>
            <a:off x="9957921" y="4858173"/>
            <a:ext cx="2099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entury Gothic" panose="020B0502020202020204" pitchFamily="34" charset="0"/>
              </a:rPr>
              <a:t>Quien tiene un amigo tiene un tesoro </a:t>
            </a:r>
          </a:p>
        </p:txBody>
      </p:sp>
      <p:grpSp>
        <p:nvGrpSpPr>
          <p:cNvPr id="94" name="Dinosaurio"/>
          <p:cNvGrpSpPr/>
          <p:nvPr/>
        </p:nvGrpSpPr>
        <p:grpSpPr>
          <a:xfrm>
            <a:off x="9723879" y="4632919"/>
            <a:ext cx="2465929" cy="1939075"/>
            <a:chOff x="-627017" y="3986769"/>
            <a:chExt cx="2130546" cy="1690720"/>
          </a:xfrm>
        </p:grpSpPr>
        <p:sp>
          <p:nvSpPr>
            <p:cNvPr id="95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CuadroTexto 18"/>
          <p:cNvSpPr txBox="1"/>
          <p:nvPr/>
        </p:nvSpPr>
        <p:spPr>
          <a:xfrm>
            <a:off x="9999657" y="2626153"/>
            <a:ext cx="19234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Century Gothic" panose="020B0502020202020204" pitchFamily="34" charset="0"/>
              </a:rPr>
              <a:t>El que es perico donde quiera es verde </a:t>
            </a:r>
          </a:p>
        </p:txBody>
      </p:sp>
      <p:grpSp>
        <p:nvGrpSpPr>
          <p:cNvPr id="78" name="Dinosaurio"/>
          <p:cNvGrpSpPr/>
          <p:nvPr/>
        </p:nvGrpSpPr>
        <p:grpSpPr>
          <a:xfrm>
            <a:off x="9731975" y="2503176"/>
            <a:ext cx="2465929" cy="1939075"/>
            <a:chOff x="-627017" y="3986769"/>
            <a:chExt cx="2130546" cy="1690720"/>
          </a:xfrm>
        </p:grpSpPr>
        <p:sp>
          <p:nvSpPr>
            <p:cNvPr id="79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2" name="CuadroTexto 51"/>
          <p:cNvSpPr txBox="1"/>
          <p:nvPr/>
        </p:nvSpPr>
        <p:spPr>
          <a:xfrm>
            <a:off x="1961193" y="4865410"/>
            <a:ext cx="212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entury Gothic" panose="020B0502020202020204" pitchFamily="34" charset="0"/>
              </a:rPr>
              <a:t>El que es perico donde quiera es verde </a:t>
            </a:r>
          </a:p>
        </p:txBody>
      </p:sp>
      <p:grpSp>
        <p:nvGrpSpPr>
          <p:cNvPr id="82" name="Dinosaurio"/>
          <p:cNvGrpSpPr/>
          <p:nvPr/>
        </p:nvGrpSpPr>
        <p:grpSpPr>
          <a:xfrm>
            <a:off x="1768136" y="4578809"/>
            <a:ext cx="2465929" cy="1939075"/>
            <a:chOff x="-627017" y="3986769"/>
            <a:chExt cx="2130546" cy="1690720"/>
          </a:xfrm>
        </p:grpSpPr>
        <p:sp>
          <p:nvSpPr>
            <p:cNvPr id="83" name="Rectángulo 14"/>
            <p:cNvSpPr/>
            <p:nvPr/>
          </p:nvSpPr>
          <p:spPr>
            <a:xfrm>
              <a:off x="-627017" y="3986769"/>
              <a:ext cx="2130546" cy="16907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4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32248" y="4175652"/>
              <a:ext cx="1541007" cy="1312952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536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6647</TotalTime>
  <Words>130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Century Gothic</vt:lpstr>
      <vt:lpstr>Comic Sans MS</vt:lpstr>
      <vt:lpstr>Tema de Office</vt:lpstr>
      <vt:lpstr>Un sabio dijo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</dc:creator>
  <cp:lastModifiedBy>ADY</cp:lastModifiedBy>
  <cp:revision>25</cp:revision>
  <dcterms:created xsi:type="dcterms:W3CDTF">2020-08-26T19:25:29Z</dcterms:created>
  <dcterms:modified xsi:type="dcterms:W3CDTF">2023-02-20T21:38:18Z</dcterms:modified>
</cp:coreProperties>
</file>