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Luisa Vázquez Rosas" userId="d7beb650d5eaafc9" providerId="LiveId" clId="{6E9D0A07-1FBC-4566-A7D0-CEE436E3A1AD}"/>
    <pc:docChg chg="modSld">
      <pc:chgData name="Ana Luisa Vázquez Rosas" userId="d7beb650d5eaafc9" providerId="LiveId" clId="{6E9D0A07-1FBC-4566-A7D0-CEE436E3A1AD}" dt="2023-02-01T23:48:38.004" v="27"/>
      <pc:docMkLst>
        <pc:docMk/>
      </pc:docMkLst>
      <pc:sldChg chg="modTransition">
        <pc:chgData name="Ana Luisa Vázquez Rosas" userId="d7beb650d5eaafc9" providerId="LiveId" clId="{6E9D0A07-1FBC-4566-A7D0-CEE436E3A1AD}" dt="2023-02-01T23:44:31.524" v="13"/>
        <pc:sldMkLst>
          <pc:docMk/>
          <pc:sldMk cId="1848926984" sldId="256"/>
        </pc:sldMkLst>
      </pc:sldChg>
      <pc:sldChg chg="modTransition">
        <pc:chgData name="Ana Luisa Vázquez Rosas" userId="d7beb650d5eaafc9" providerId="LiveId" clId="{6E9D0A07-1FBC-4566-A7D0-CEE436E3A1AD}" dt="2023-02-01T23:45:28.869" v="15"/>
        <pc:sldMkLst>
          <pc:docMk/>
          <pc:sldMk cId="2054383195" sldId="257"/>
        </pc:sldMkLst>
      </pc:sldChg>
      <pc:sldChg chg="modTransition">
        <pc:chgData name="Ana Luisa Vázquez Rosas" userId="d7beb650d5eaafc9" providerId="LiveId" clId="{6E9D0A07-1FBC-4566-A7D0-CEE436E3A1AD}" dt="2023-02-01T23:45:21.559" v="14"/>
        <pc:sldMkLst>
          <pc:docMk/>
          <pc:sldMk cId="723478444" sldId="258"/>
        </pc:sldMkLst>
      </pc:sldChg>
      <pc:sldChg chg="modTransition">
        <pc:chgData name="Ana Luisa Vázquez Rosas" userId="d7beb650d5eaafc9" providerId="LiveId" clId="{6E9D0A07-1FBC-4566-A7D0-CEE436E3A1AD}" dt="2023-02-01T23:46:06.024" v="16"/>
        <pc:sldMkLst>
          <pc:docMk/>
          <pc:sldMk cId="2625621154" sldId="259"/>
        </pc:sldMkLst>
      </pc:sldChg>
      <pc:sldChg chg="modTransition">
        <pc:chgData name="Ana Luisa Vázquez Rosas" userId="d7beb650d5eaafc9" providerId="LiveId" clId="{6E9D0A07-1FBC-4566-A7D0-CEE436E3A1AD}" dt="2023-02-01T23:46:11.911" v="17"/>
        <pc:sldMkLst>
          <pc:docMk/>
          <pc:sldMk cId="2342121343" sldId="260"/>
        </pc:sldMkLst>
      </pc:sldChg>
      <pc:sldChg chg="modTransition">
        <pc:chgData name="Ana Luisa Vázquez Rosas" userId="d7beb650d5eaafc9" providerId="LiveId" clId="{6E9D0A07-1FBC-4566-A7D0-CEE436E3A1AD}" dt="2023-02-01T23:46:16.926" v="18"/>
        <pc:sldMkLst>
          <pc:docMk/>
          <pc:sldMk cId="3964058204" sldId="261"/>
        </pc:sldMkLst>
      </pc:sldChg>
      <pc:sldChg chg="modTransition">
        <pc:chgData name="Ana Luisa Vázquez Rosas" userId="d7beb650d5eaafc9" providerId="LiveId" clId="{6E9D0A07-1FBC-4566-A7D0-CEE436E3A1AD}" dt="2023-02-01T23:46:21.944" v="19"/>
        <pc:sldMkLst>
          <pc:docMk/>
          <pc:sldMk cId="3376951613" sldId="262"/>
        </pc:sldMkLst>
      </pc:sldChg>
      <pc:sldChg chg="modTransition">
        <pc:chgData name="Ana Luisa Vázquez Rosas" userId="d7beb650d5eaafc9" providerId="LiveId" clId="{6E9D0A07-1FBC-4566-A7D0-CEE436E3A1AD}" dt="2023-02-01T23:46:27.157" v="20"/>
        <pc:sldMkLst>
          <pc:docMk/>
          <pc:sldMk cId="106372120" sldId="263"/>
        </pc:sldMkLst>
      </pc:sldChg>
      <pc:sldChg chg="modTransition">
        <pc:chgData name="Ana Luisa Vázquez Rosas" userId="d7beb650d5eaafc9" providerId="LiveId" clId="{6E9D0A07-1FBC-4566-A7D0-CEE436E3A1AD}" dt="2023-02-01T23:46:34.102" v="21"/>
        <pc:sldMkLst>
          <pc:docMk/>
          <pc:sldMk cId="3427064661" sldId="264"/>
        </pc:sldMkLst>
      </pc:sldChg>
      <pc:sldChg chg="modTransition">
        <pc:chgData name="Ana Luisa Vázquez Rosas" userId="d7beb650d5eaafc9" providerId="LiveId" clId="{6E9D0A07-1FBC-4566-A7D0-CEE436E3A1AD}" dt="2023-02-01T23:46:42.087" v="22"/>
        <pc:sldMkLst>
          <pc:docMk/>
          <pc:sldMk cId="2266582875" sldId="265"/>
        </pc:sldMkLst>
      </pc:sldChg>
      <pc:sldChg chg="modTransition">
        <pc:chgData name="Ana Luisa Vázquez Rosas" userId="d7beb650d5eaafc9" providerId="LiveId" clId="{6E9D0A07-1FBC-4566-A7D0-CEE436E3A1AD}" dt="2023-02-01T23:46:48.647" v="23"/>
        <pc:sldMkLst>
          <pc:docMk/>
          <pc:sldMk cId="73044523" sldId="266"/>
        </pc:sldMkLst>
      </pc:sldChg>
      <pc:sldChg chg="modTransition">
        <pc:chgData name="Ana Luisa Vázquez Rosas" userId="d7beb650d5eaafc9" providerId="LiveId" clId="{6E9D0A07-1FBC-4566-A7D0-CEE436E3A1AD}" dt="2023-02-01T23:46:56.501" v="24"/>
        <pc:sldMkLst>
          <pc:docMk/>
          <pc:sldMk cId="2339688785" sldId="267"/>
        </pc:sldMkLst>
      </pc:sldChg>
      <pc:sldChg chg="modTransition">
        <pc:chgData name="Ana Luisa Vázquez Rosas" userId="d7beb650d5eaafc9" providerId="LiveId" clId="{6E9D0A07-1FBC-4566-A7D0-CEE436E3A1AD}" dt="2023-02-01T23:48:38.004" v="27"/>
        <pc:sldMkLst>
          <pc:docMk/>
          <pc:sldMk cId="3275960726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161EF-1476-F9B9-5742-D6D608456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E464E3-A8D4-25D6-1A70-AC4973B92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348A60-29CF-9CEB-9C89-13101922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7D93-2F01-430E-90DB-2AD7A8224506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BBDBD2-C6BF-3C00-03DC-4CE090C8F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20A7C0-18E2-776F-8A11-9EB4645B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C23E-06CD-45D4-A5AA-A9AD301724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81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9C9E3-BB0F-0857-E45D-1EE56661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F90A53-4653-E16B-A5AE-6576C1A0A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FB00E1-770F-CECB-39F5-E54014C2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7D93-2F01-430E-90DB-2AD7A8224506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5B2D69-F70F-5830-C358-375893D0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0621DE-1420-5643-ADED-38361813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C23E-06CD-45D4-A5AA-A9AD301724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110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1E7BD96-3CF0-3C90-4730-1A579AE0F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0240BC-EB8E-02CE-C123-4EA32F3EB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7A203C-11C5-51EE-A7EE-7CDE00E1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7D93-2F01-430E-90DB-2AD7A8224506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5BE24F-B250-3798-2005-B6EBC388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24346E-01EE-05AD-CC34-7E74D5FD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C23E-06CD-45D4-A5AA-A9AD301724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705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DCA1C-69E2-D845-953A-D8E54333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E8F451-DA33-5D16-C86E-242E646B9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03C1D6-49CA-58D2-F7A3-003778DF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7D93-2F01-430E-90DB-2AD7A8224506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CFD44-450A-FCDB-7EB6-669EE1636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BFFD13-BB29-E6EE-3102-45E6138E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C23E-06CD-45D4-A5AA-A9AD301724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079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84B33-5FEB-1582-87A2-1227D5A6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EBDF2C-5667-B89E-D93E-53C00B599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F95B0B-842A-3082-4DE6-177B8DC1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7D93-2F01-430E-90DB-2AD7A8224506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5591AA-F086-7E80-4E75-8968E4419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A6348B-CDDB-EFB4-3AE7-75950C3E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C23E-06CD-45D4-A5AA-A9AD301724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7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4C4C5-1B2F-1EAE-07AF-863092BBE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7D4AB7-E6AC-CB42-BAA2-B8818161A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49B303-271E-A9B9-3FD5-BAA00F5F3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B08026-6F24-CCF0-6440-55E8C6E2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7D93-2F01-430E-90DB-2AD7A8224506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BB651D-4848-FC4D-7BB1-5C179F468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DA7BF4-08DA-320E-DCF9-3EE381D4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C23E-06CD-45D4-A5AA-A9AD301724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44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01CFA-C233-239F-AE4F-51DF4FE26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E43CD0-E9CC-C3A8-4503-7006A5D25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78603F-DFD0-1060-5331-04043B52D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604A66-6C83-605C-54D3-0AFD9EA86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05ED945-9536-3AB4-8A92-731A7E4BD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0501C7-EF95-0E3F-B30B-747F1882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7D93-2F01-430E-90DB-2AD7A8224506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D01784-E7E1-31DD-497B-0A50FBF6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87D6E8-602C-DE36-EE86-29BA0626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C23E-06CD-45D4-A5AA-A9AD301724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552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2E4DB-3EA3-B52F-5232-13D4156E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F98510-AAD4-62A3-A79E-1FEF099F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7D93-2F01-430E-90DB-2AD7A8224506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0BED7B-E5A9-C27E-6ECB-EC9DE66E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C5B9ED-50D8-56DE-F4EF-E60E6F1E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C23E-06CD-45D4-A5AA-A9AD301724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733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ED3C42-24C4-CC9F-4D44-D0BAEA91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7D93-2F01-430E-90DB-2AD7A8224506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883AC6-01D1-B567-5A8A-9BC50B4D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8F4D54-A2AA-4D64-478A-A996102B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C23E-06CD-45D4-A5AA-A9AD301724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441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A1420-46F1-24E4-B03F-E7BEBB4B3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BB103-4F77-77DA-CC20-FEE336040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FB4EA8-D55C-D872-E732-D12FDDD8F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EE3CC5-CC11-A1A2-5A5E-0EE33CA2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7D93-2F01-430E-90DB-2AD7A8224506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012BD-7DE2-62F0-A559-830BEBE6A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EEA9E9-A8A8-54E6-C76A-E6DB5D6E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C23E-06CD-45D4-A5AA-A9AD301724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345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2EA36-901D-83FF-64EF-ACBBA8B6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8B155F-29A3-5321-5144-65748C599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E4423F-EF14-3E10-1B21-F57EDC38D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80940B-E727-6411-3C4C-EB975751B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7D93-2F01-430E-90DB-2AD7A8224506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FC106D-A1D0-AD86-44CB-4C2213E8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D03997-2D9D-B29A-95B3-8D2700C7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C23E-06CD-45D4-A5AA-A9AD301724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6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CDF9E6-5879-3ABF-0E2F-3D40DE38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B46EB4-948E-DE14-09C3-67B117962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DA6199-85A9-CBEB-F809-098B15439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A7D93-2F01-430E-90DB-2AD7A8224506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66F855-AF43-F973-4343-E65AE99FD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53FBCC-317B-F17B-6509-8A32BE04A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FC23E-06CD-45D4-A5AA-A9AD301724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75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66EC710-E1B6-5234-0C8E-C6BDE741C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10052" r="11277" b="7487"/>
          <a:stretch/>
        </p:blipFill>
        <p:spPr>
          <a:xfrm>
            <a:off x="4220308" y="164607"/>
            <a:ext cx="3953914" cy="6461275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48926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2501E4E-14BF-23BD-9CF8-5694BE1319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3" t="3282" r="5532" b="2153"/>
          <a:stretch/>
        </p:blipFill>
        <p:spPr>
          <a:xfrm>
            <a:off x="1076076" y="268339"/>
            <a:ext cx="3798277" cy="6321321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8D60F04-4ADA-495F-084F-0BD3A9450C70}"/>
              </a:ext>
            </a:extLst>
          </p:cNvPr>
          <p:cNvSpPr txBox="1"/>
          <p:nvPr/>
        </p:nvSpPr>
        <p:spPr>
          <a:xfrm>
            <a:off x="6529857" y="1819788"/>
            <a:ext cx="4586067" cy="5232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MX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A8F404-D127-3DCB-83D2-4B7A74F56C3B}"/>
              </a:ext>
            </a:extLst>
          </p:cNvPr>
          <p:cNvSpPr txBox="1"/>
          <p:nvPr/>
        </p:nvSpPr>
        <p:spPr>
          <a:xfrm>
            <a:off x="1259058" y="268339"/>
            <a:ext cx="34323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Y el gusanito muy atento escuchó…</a:t>
            </a:r>
          </a:p>
        </p:txBody>
      </p:sp>
    </p:spTree>
    <p:extLst>
      <p:ext uri="{BB962C8B-B14F-4D97-AF65-F5344CB8AC3E}">
        <p14:creationId xmlns:p14="http://schemas.microsoft.com/office/powerpoint/2010/main" val="2266582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7BF0AA-E3EF-9D66-6A65-35EA6D57D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2667" r="6774" b="2769"/>
          <a:stretch/>
        </p:blipFill>
        <p:spPr>
          <a:xfrm>
            <a:off x="1010835" y="231748"/>
            <a:ext cx="3967089" cy="6394503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1AC58A7-570E-5C21-AE8F-33C2F62874C8}"/>
              </a:ext>
            </a:extLst>
          </p:cNvPr>
          <p:cNvSpPr txBox="1"/>
          <p:nvPr/>
        </p:nvSpPr>
        <p:spPr>
          <a:xfrm>
            <a:off x="1259058" y="268339"/>
            <a:ext cx="34323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La noticia llegó al oso y…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7DE921-0390-17FA-ABBF-FDC9A9D217DE}"/>
              </a:ext>
            </a:extLst>
          </p:cNvPr>
          <p:cNvSpPr txBox="1"/>
          <p:nvPr/>
        </p:nvSpPr>
        <p:spPr>
          <a:xfrm>
            <a:off x="6595098" y="2018570"/>
            <a:ext cx="4586067" cy="5232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73044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2A9348-6965-A8BC-AA90-9854CE732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t="3282" r="5396" b="2153"/>
          <a:stretch/>
        </p:blipFill>
        <p:spPr>
          <a:xfrm>
            <a:off x="907160" y="268339"/>
            <a:ext cx="3784210" cy="6230432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ADABC27-AEA9-659E-DC37-A2F0B5E50DC8}"/>
              </a:ext>
            </a:extLst>
          </p:cNvPr>
          <p:cNvSpPr txBox="1"/>
          <p:nvPr/>
        </p:nvSpPr>
        <p:spPr>
          <a:xfrm>
            <a:off x="1481309" y="359229"/>
            <a:ext cx="26359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El oso se preparó…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2D98DA-8150-34A4-E587-C7337E0E936B}"/>
              </a:ext>
            </a:extLst>
          </p:cNvPr>
          <p:cNvSpPr txBox="1"/>
          <p:nvPr/>
        </p:nvSpPr>
        <p:spPr>
          <a:xfrm>
            <a:off x="6562578" y="390007"/>
            <a:ext cx="4586067" cy="5232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339688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61EADD-BB23-7919-325D-F6A09C17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t="2051" r="10529" b="2359"/>
          <a:stretch/>
        </p:blipFill>
        <p:spPr>
          <a:xfrm>
            <a:off x="917458" y="216564"/>
            <a:ext cx="4149969" cy="6424871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5B1056-6A07-4469-C408-6C0EAA42F0C3}"/>
              </a:ext>
            </a:extLst>
          </p:cNvPr>
          <p:cNvSpPr txBox="1"/>
          <p:nvPr/>
        </p:nvSpPr>
        <p:spPr>
          <a:xfrm>
            <a:off x="2742303" y="17781"/>
            <a:ext cx="23251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¡SORPRESA!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894BCF-BCE4-462B-A93C-80837107684B}"/>
              </a:ext>
            </a:extLst>
          </p:cNvPr>
          <p:cNvSpPr txBox="1"/>
          <p:nvPr/>
        </p:nvSpPr>
        <p:spPr>
          <a:xfrm>
            <a:off x="917458" y="6118215"/>
            <a:ext cx="739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Fin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A9D3FE-67FE-2264-8831-86D485A2A0D7}"/>
              </a:ext>
            </a:extLst>
          </p:cNvPr>
          <p:cNvSpPr txBox="1"/>
          <p:nvPr/>
        </p:nvSpPr>
        <p:spPr>
          <a:xfrm>
            <a:off x="6536073" y="1780031"/>
            <a:ext cx="4586067" cy="5232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275960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6848BC3-EF5B-B1AE-FAD7-CBC0FCA6C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2126" r="6715" b="2608"/>
          <a:stretch/>
        </p:blipFill>
        <p:spPr>
          <a:xfrm>
            <a:off x="1273126" y="223246"/>
            <a:ext cx="3981156" cy="641150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2453872-2EDD-6DC3-F059-B0B15E68F602}"/>
              </a:ext>
            </a:extLst>
          </p:cNvPr>
          <p:cNvSpPr txBox="1"/>
          <p:nvPr/>
        </p:nvSpPr>
        <p:spPr>
          <a:xfrm>
            <a:off x="2581422" y="235477"/>
            <a:ext cx="26728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Cierto día un zorro…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3AAC7F-6CC1-2BB1-4524-A0D4CDAD5BFB}"/>
              </a:ext>
            </a:extLst>
          </p:cNvPr>
          <p:cNvSpPr txBox="1"/>
          <p:nvPr/>
        </p:nvSpPr>
        <p:spPr>
          <a:xfrm>
            <a:off x="6721604" y="1166842"/>
            <a:ext cx="4586067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2054383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6C74BC-656E-CB45-73D8-22FB661C4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t="4308" r="8999" b="3385"/>
          <a:stretch/>
        </p:blipFill>
        <p:spPr>
          <a:xfrm>
            <a:off x="1195753" y="263769"/>
            <a:ext cx="3784210" cy="6330461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F774D1E-C107-BA89-04FC-80E79E4ED2CE}"/>
              </a:ext>
            </a:extLst>
          </p:cNvPr>
          <p:cNvSpPr txBox="1"/>
          <p:nvPr/>
        </p:nvSpPr>
        <p:spPr>
          <a:xfrm>
            <a:off x="6576646" y="463824"/>
            <a:ext cx="4586067" cy="5232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s-MX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8ADBA4-97BD-1A41-C2C3-6A9B41F4F3FD}"/>
              </a:ext>
            </a:extLst>
          </p:cNvPr>
          <p:cNvSpPr txBox="1"/>
          <p:nvPr/>
        </p:nvSpPr>
        <p:spPr>
          <a:xfrm>
            <a:off x="2307102" y="263769"/>
            <a:ext cx="26728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Cuando de pronto…</a:t>
            </a:r>
          </a:p>
        </p:txBody>
      </p:sp>
    </p:spTree>
    <p:extLst>
      <p:ext uri="{BB962C8B-B14F-4D97-AF65-F5344CB8AC3E}">
        <p14:creationId xmlns:p14="http://schemas.microsoft.com/office/powerpoint/2010/main" val="723478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8CA4CD-E5D5-20F4-410E-8B3B196017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4" t="3898" r="4975" b="1949"/>
          <a:stretch/>
        </p:blipFill>
        <p:spPr>
          <a:xfrm>
            <a:off x="1364565" y="246586"/>
            <a:ext cx="3882683" cy="636482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293CDCF-4069-A593-D971-B9C0E8D091D7}"/>
              </a:ext>
            </a:extLst>
          </p:cNvPr>
          <p:cNvSpPr txBox="1"/>
          <p:nvPr/>
        </p:nvSpPr>
        <p:spPr>
          <a:xfrm>
            <a:off x="3010485" y="268089"/>
            <a:ext cx="22367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Y la mariposa…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6078BF-A27B-FAC2-F162-4CFDA8CA9201}"/>
              </a:ext>
            </a:extLst>
          </p:cNvPr>
          <p:cNvSpPr txBox="1"/>
          <p:nvPr/>
        </p:nvSpPr>
        <p:spPr>
          <a:xfrm>
            <a:off x="6549326" y="1427007"/>
            <a:ext cx="4586067" cy="5232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625621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745CDA-DF84-A43D-7E69-9A3B70B8A1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2255" r="7014" b="1949"/>
          <a:stretch/>
        </p:blipFill>
        <p:spPr>
          <a:xfrm>
            <a:off x="1153551" y="212865"/>
            <a:ext cx="3953021" cy="6432269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54887B3-5D1B-5635-3F41-8976EAAE1C8A}"/>
              </a:ext>
            </a:extLst>
          </p:cNvPr>
          <p:cNvSpPr txBox="1"/>
          <p:nvPr/>
        </p:nvSpPr>
        <p:spPr>
          <a:xfrm>
            <a:off x="2201333" y="212865"/>
            <a:ext cx="29052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Salta y salta el grillo…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9ABAE0-879F-C8DC-5B99-9C7AF400F078}"/>
              </a:ext>
            </a:extLst>
          </p:cNvPr>
          <p:cNvSpPr txBox="1"/>
          <p:nvPr/>
        </p:nvSpPr>
        <p:spPr>
          <a:xfrm>
            <a:off x="6452382" y="1634257"/>
            <a:ext cx="4586067" cy="5232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342121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22F4A8-E89D-A3C0-2DAC-13F26E962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t="2461" r="3478" b="2154"/>
          <a:stretch/>
        </p:blipFill>
        <p:spPr>
          <a:xfrm>
            <a:off x="1326705" y="428309"/>
            <a:ext cx="3742005" cy="6126874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D07DFE-61D0-FF0E-A348-D152CBD7BC52}"/>
              </a:ext>
            </a:extLst>
          </p:cNvPr>
          <p:cNvSpPr txBox="1"/>
          <p:nvPr/>
        </p:nvSpPr>
        <p:spPr>
          <a:xfrm>
            <a:off x="6655343" y="2093343"/>
            <a:ext cx="4586067" cy="5232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s-MX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7DF399-9759-76E2-D9A8-B2CF07024086}"/>
              </a:ext>
            </a:extLst>
          </p:cNvPr>
          <p:cNvSpPr txBox="1"/>
          <p:nvPr/>
        </p:nvSpPr>
        <p:spPr>
          <a:xfrm>
            <a:off x="3290651" y="443698"/>
            <a:ext cx="177805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Zumbando la abejita llego con…</a:t>
            </a:r>
          </a:p>
        </p:txBody>
      </p:sp>
    </p:spTree>
    <p:extLst>
      <p:ext uri="{BB962C8B-B14F-4D97-AF65-F5344CB8AC3E}">
        <p14:creationId xmlns:p14="http://schemas.microsoft.com/office/powerpoint/2010/main" val="3964058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F4606C4-B61A-293B-7C6E-29ACBB9F8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t="2255" r="8363" b="2154"/>
          <a:stretch/>
        </p:blipFill>
        <p:spPr>
          <a:xfrm>
            <a:off x="1169182" y="267050"/>
            <a:ext cx="3840480" cy="63239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D5E45BB-687A-DA53-7B82-8964855603D1}"/>
              </a:ext>
            </a:extLst>
          </p:cNvPr>
          <p:cNvSpPr txBox="1"/>
          <p:nvPr/>
        </p:nvSpPr>
        <p:spPr>
          <a:xfrm>
            <a:off x="1525665" y="267050"/>
            <a:ext cx="31275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El caracol alegremente le dijo: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1A58D0B-5247-5854-6B38-A61D7D06FFE7}"/>
              </a:ext>
            </a:extLst>
          </p:cNvPr>
          <p:cNvSpPr txBox="1"/>
          <p:nvPr/>
        </p:nvSpPr>
        <p:spPr>
          <a:xfrm>
            <a:off x="6589082" y="1488483"/>
            <a:ext cx="4586067" cy="5232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37695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863B37-0EEF-3DD6-120E-AF624FD86C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6" t="2872" r="7726" b="1949"/>
          <a:stretch/>
        </p:blipFill>
        <p:spPr>
          <a:xfrm>
            <a:off x="1094222" y="246598"/>
            <a:ext cx="3854548" cy="6364804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42ACCD4-8CBE-B75D-89E5-3B6CBB131790}"/>
              </a:ext>
            </a:extLst>
          </p:cNvPr>
          <p:cNvSpPr txBox="1"/>
          <p:nvPr/>
        </p:nvSpPr>
        <p:spPr>
          <a:xfrm>
            <a:off x="6511711" y="1281154"/>
            <a:ext cx="4586067" cy="5232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s-MX" sz="2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58EEA-A3C0-DD9B-E1C5-A1CA1F158F41}"/>
              </a:ext>
            </a:extLst>
          </p:cNvPr>
          <p:cNvSpPr txBox="1"/>
          <p:nvPr/>
        </p:nvSpPr>
        <p:spPr>
          <a:xfrm>
            <a:off x="1298713" y="228254"/>
            <a:ext cx="172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Más tarde…</a:t>
            </a:r>
          </a:p>
        </p:txBody>
      </p:sp>
    </p:spTree>
    <p:extLst>
      <p:ext uri="{BB962C8B-B14F-4D97-AF65-F5344CB8AC3E}">
        <p14:creationId xmlns:p14="http://schemas.microsoft.com/office/powerpoint/2010/main" val="106372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796E71-1E2A-0B92-D95C-3394C169F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1641" r="9072" b="2769"/>
          <a:stretch/>
        </p:blipFill>
        <p:spPr>
          <a:xfrm>
            <a:off x="995952" y="197394"/>
            <a:ext cx="3938954" cy="6463212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78F3884-F497-3947-B73A-9A605D679BBB}"/>
              </a:ext>
            </a:extLst>
          </p:cNvPr>
          <p:cNvSpPr txBox="1"/>
          <p:nvPr/>
        </p:nvSpPr>
        <p:spPr>
          <a:xfrm>
            <a:off x="6609981" y="1514987"/>
            <a:ext cx="4586067" cy="5232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MX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FB5BD0-67BA-9D98-3817-E4D49D1242E3}"/>
              </a:ext>
            </a:extLst>
          </p:cNvPr>
          <p:cNvSpPr txBox="1"/>
          <p:nvPr/>
        </p:nvSpPr>
        <p:spPr>
          <a:xfrm>
            <a:off x="3164568" y="197394"/>
            <a:ext cx="17227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Voló hasta el río y…</a:t>
            </a:r>
          </a:p>
        </p:txBody>
      </p:sp>
    </p:spTree>
    <p:extLst>
      <p:ext uri="{BB962C8B-B14F-4D97-AF65-F5344CB8AC3E}">
        <p14:creationId xmlns:p14="http://schemas.microsoft.com/office/powerpoint/2010/main" val="3427064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63</Words>
  <Application>Microsoft Office PowerPoint</Application>
  <PresentationFormat>Panorámica</PresentationFormat>
  <Paragraphs>13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Luisa Vázquez Rosas</dc:creator>
  <cp:lastModifiedBy>Lenovo</cp:lastModifiedBy>
  <cp:revision>6</cp:revision>
  <dcterms:created xsi:type="dcterms:W3CDTF">2023-02-01T23:33:03Z</dcterms:created>
  <dcterms:modified xsi:type="dcterms:W3CDTF">2023-02-23T20:30:29Z</dcterms:modified>
</cp:coreProperties>
</file>