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5E95E-15C4-CDDC-E800-0511A2D24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EEB6BB-2E28-296B-4EC6-61FE0C91B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332BC9-0355-958B-2A72-634755DDF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FB42-A77E-46A1-B8CA-91804068C279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3884A4-FF0E-1C71-1779-3294FB6A0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DDD674-132A-0486-D080-510F1C764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E5CD-EC53-4E1C-918D-83F77B68C4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109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91412-7F42-E03E-2DF5-2986692A0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45687F-1BAE-457C-ADDB-D5FC4D786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91C8F2-432D-4D5F-43B3-1D2D4BD00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FB42-A77E-46A1-B8CA-91804068C279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54A076-8E45-7941-D90A-8D95D2028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4D2523-E4AD-ABA5-356B-7E098C38B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E5CD-EC53-4E1C-918D-83F77B68C4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501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26DD15-059A-38DE-108E-70C5D9214C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8C6EB7-B38D-CC77-8DE6-856C1CC17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32B9DE-8559-5F2D-F521-1A0387B2E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FB42-A77E-46A1-B8CA-91804068C279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007FE7-6084-35C4-C831-5FE77BB15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15D0E4-5745-DFE5-6536-406FA8F1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E5CD-EC53-4E1C-918D-83F77B68C4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366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8ED2D6-B33D-58ED-FBD7-5A58F3161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6C620F-9A65-792C-26F0-AE8708978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11CE0D-96D6-8FB3-77DC-6B9D4171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FB42-A77E-46A1-B8CA-91804068C279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E1F52B-ABD7-09F0-4E40-E4FA7CC90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CD8728-E00D-9A85-FDB5-2ACCD76A5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E5CD-EC53-4E1C-918D-83F77B68C4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765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68518F-658A-5A1E-3DC1-113CDDB03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A61EDF-A737-D077-94EA-CBC87C82C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B0F0E2-23AE-032D-3C59-7ACBD4278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FB42-A77E-46A1-B8CA-91804068C279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D79300-0019-9CE5-C54E-92E0427C8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73FCA0-AF38-F638-94A5-95F4C44E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E5CD-EC53-4E1C-918D-83F77B68C4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92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F7682-51A5-97DB-C6D6-C5494789F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BE7DD2-91DF-E67C-7C25-5576BB9663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1C870F-FD91-7EFC-8295-95C16C823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B4FBF0-D9D8-99F0-33D2-BCC6CE036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FB42-A77E-46A1-B8CA-91804068C279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57D349-ECA7-CA5D-7F2E-4FC49BBF5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07BCF1-BB2C-BCA1-4364-1CF76BDFD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E5CD-EC53-4E1C-918D-83F77B68C4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29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E26726-30CE-09E2-CEC9-22971D1D6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9F8EC0-8048-7339-5D22-906B6C532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7797F7-CE0D-0A72-9C73-0725090F2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BCB1811-3C6F-E557-C2E3-AFA0162EDA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9F033A4-8760-D63B-BA6C-6EB8E1EFE3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DFDA112-D98B-16F0-647B-8BD36D0A6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FB42-A77E-46A1-B8CA-91804068C279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1719ABD-FC02-FD1E-3754-D1F24DCCE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81FC34D-EF87-DD7F-FB44-6C6D85327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E5CD-EC53-4E1C-918D-83F77B68C4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6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AE2CC2-B9C8-F4E5-B61E-B9D9D5E68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95DB65-DC98-6425-DEF1-0B59FA263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FB42-A77E-46A1-B8CA-91804068C279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FB958A9-4AC8-9B8A-924A-746329675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0E10F9B-CB97-BB73-57B2-F6622D823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E5CD-EC53-4E1C-918D-83F77B68C4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766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FFE3436-0E4B-7F49-A1FB-A98E75D7B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FB42-A77E-46A1-B8CA-91804068C279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B611A9D-B5C8-62CC-D534-C79662BD1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7D1CCE-CDB0-5D32-31B0-19EF1CAD7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E5CD-EC53-4E1C-918D-83F77B68C4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486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B827B-3109-594E-B8E0-1D1A1105D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C98EBD-DEA2-DF97-FB31-73B9C3A92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5C766A-161A-E411-95D7-F5B0344F0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634B7E-EB01-8C42-9B13-0AAE7A854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FB42-A77E-46A1-B8CA-91804068C279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158D0B-84F4-4374-A4D8-88B44AD5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8CD4A1-BBB0-182A-7216-A0B13E389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E5CD-EC53-4E1C-918D-83F77B68C4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120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02EC78-4162-1A92-E77A-0E63235A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CBC9D3-3DAD-08D3-0613-B3206FB8D2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E5B39A-CD92-BA75-EC83-496502E35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A5A931-262F-BDF6-85BF-8421D2661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FB42-A77E-46A1-B8CA-91804068C279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6AFF7-D286-BB02-AE49-0CBF22ABA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C406F8-F3CF-B09E-FB08-AEF8E55E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E5CD-EC53-4E1C-918D-83F77B68C4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002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1A767A0-FEB6-174C-A268-2DF85EFC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46FB71-FC44-D3F1-3FCC-7DCE5AD4E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538160-3FED-7E1F-F0A1-E1A683B95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EFB42-A77E-46A1-B8CA-91804068C279}" type="datetimeFigureOut">
              <a:rPr lang="es-MX" smtClean="0"/>
              <a:t>23/02/2023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765F41-F90B-B70F-6A41-E4EF3EE95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ED4217-FAB7-BE18-D48C-116AFB727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9E5CD-EC53-4E1C-918D-83F77B68C49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822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5C60A1-697F-D304-0B91-A82E2468D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6" t="10052" r="11277" b="7487"/>
          <a:stretch/>
        </p:blipFill>
        <p:spPr>
          <a:xfrm>
            <a:off x="4220308" y="164607"/>
            <a:ext cx="3953914" cy="6461275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01611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2501E4E-14BF-23BD-9CF8-5694BE1319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3" t="3282" r="5532" b="2153"/>
          <a:stretch/>
        </p:blipFill>
        <p:spPr>
          <a:xfrm>
            <a:off x="3702355" y="268339"/>
            <a:ext cx="3798277" cy="6321321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A8F404-D127-3DCB-83D2-4B7A74F56C3B}"/>
              </a:ext>
            </a:extLst>
          </p:cNvPr>
          <p:cNvSpPr txBox="1"/>
          <p:nvPr/>
        </p:nvSpPr>
        <p:spPr>
          <a:xfrm>
            <a:off x="3885337" y="311391"/>
            <a:ext cx="343231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Y el gusanito muy atento escuchó…</a:t>
            </a:r>
          </a:p>
        </p:txBody>
      </p:sp>
    </p:spTree>
    <p:extLst>
      <p:ext uri="{BB962C8B-B14F-4D97-AF65-F5344CB8AC3E}">
        <p14:creationId xmlns:p14="http://schemas.microsoft.com/office/powerpoint/2010/main" val="2266582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47BF0AA-E3EF-9D66-6A65-35EA6D57D9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 t="2667" r="6774" b="2769"/>
          <a:stretch/>
        </p:blipFill>
        <p:spPr>
          <a:xfrm>
            <a:off x="3727531" y="268339"/>
            <a:ext cx="3967089" cy="6394503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1AC58A7-570E-5C21-AE8F-33C2F62874C8}"/>
              </a:ext>
            </a:extLst>
          </p:cNvPr>
          <p:cNvSpPr txBox="1"/>
          <p:nvPr/>
        </p:nvSpPr>
        <p:spPr>
          <a:xfrm>
            <a:off x="4108275" y="268339"/>
            <a:ext cx="34323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La noticia llegó al oso y…</a:t>
            </a:r>
          </a:p>
        </p:txBody>
      </p:sp>
    </p:spTree>
    <p:extLst>
      <p:ext uri="{BB962C8B-B14F-4D97-AF65-F5344CB8AC3E}">
        <p14:creationId xmlns:p14="http://schemas.microsoft.com/office/powerpoint/2010/main" val="73044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32A9348-6965-A8BC-AA90-9854CE7325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9" t="3282" r="5396" b="2153"/>
          <a:stretch/>
        </p:blipFill>
        <p:spPr>
          <a:xfrm>
            <a:off x="3865429" y="451994"/>
            <a:ext cx="3784210" cy="6230432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ADABC27-AEA9-659E-DC37-A2F0B5E50DC8}"/>
              </a:ext>
            </a:extLst>
          </p:cNvPr>
          <p:cNvSpPr txBox="1"/>
          <p:nvPr/>
        </p:nvSpPr>
        <p:spPr>
          <a:xfrm>
            <a:off x="4121426" y="451994"/>
            <a:ext cx="3286539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500" dirty="0">
                <a:latin typeface="Aharoni" panose="02010803020104030203" pitchFamily="2" charset="-79"/>
                <a:cs typeface="Aharoni" panose="02010803020104030203" pitchFamily="2" charset="-79"/>
              </a:rPr>
              <a:t>El oso se preparó…</a:t>
            </a:r>
          </a:p>
        </p:txBody>
      </p:sp>
    </p:spTree>
    <p:extLst>
      <p:ext uri="{BB962C8B-B14F-4D97-AF65-F5344CB8AC3E}">
        <p14:creationId xmlns:p14="http://schemas.microsoft.com/office/powerpoint/2010/main" val="2339688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61EADD-BB23-7919-325D-F6A09C175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" t="2051" r="10529" b="2359"/>
          <a:stretch/>
        </p:blipFill>
        <p:spPr>
          <a:xfrm>
            <a:off x="3753424" y="216564"/>
            <a:ext cx="4149969" cy="6424871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65B1056-6A07-4469-C408-6C0EAA42F0C3}"/>
              </a:ext>
            </a:extLst>
          </p:cNvPr>
          <p:cNvSpPr txBox="1"/>
          <p:nvPr/>
        </p:nvSpPr>
        <p:spPr>
          <a:xfrm>
            <a:off x="5578269" y="216564"/>
            <a:ext cx="23251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¡SORPRESA!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894BCF-BCE4-462B-A93C-80837107684B}"/>
              </a:ext>
            </a:extLst>
          </p:cNvPr>
          <p:cNvSpPr txBox="1"/>
          <p:nvPr/>
        </p:nvSpPr>
        <p:spPr>
          <a:xfrm>
            <a:off x="3753424" y="6118215"/>
            <a:ext cx="7390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3275960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27826FE-FE29-DB67-B46B-4D889CE9A3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2126" r="6715" b="2608"/>
          <a:stretch/>
        </p:blipFill>
        <p:spPr>
          <a:xfrm>
            <a:off x="3936813" y="223246"/>
            <a:ext cx="3981156" cy="641150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C01778D-3843-A08F-B672-7AF396DE50F6}"/>
              </a:ext>
            </a:extLst>
          </p:cNvPr>
          <p:cNvSpPr txBox="1"/>
          <p:nvPr/>
        </p:nvSpPr>
        <p:spPr>
          <a:xfrm>
            <a:off x="5245109" y="223246"/>
            <a:ext cx="26728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Cierto día un zorro…</a:t>
            </a:r>
          </a:p>
        </p:txBody>
      </p:sp>
    </p:spTree>
    <p:extLst>
      <p:ext uri="{BB962C8B-B14F-4D97-AF65-F5344CB8AC3E}">
        <p14:creationId xmlns:p14="http://schemas.microsoft.com/office/powerpoint/2010/main" val="1516468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46C74BC-656E-CB45-73D8-22FB661C44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3" t="4308" r="8999" b="3385"/>
          <a:stretch/>
        </p:blipFill>
        <p:spPr>
          <a:xfrm>
            <a:off x="3838646" y="263770"/>
            <a:ext cx="3784210" cy="6330461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78ADBA4-97BD-1A41-C2C3-6A9B41F4F3FD}"/>
              </a:ext>
            </a:extLst>
          </p:cNvPr>
          <p:cNvSpPr txBox="1"/>
          <p:nvPr/>
        </p:nvSpPr>
        <p:spPr>
          <a:xfrm>
            <a:off x="4949995" y="275747"/>
            <a:ext cx="26728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Cuando de pronto…</a:t>
            </a:r>
          </a:p>
        </p:txBody>
      </p:sp>
    </p:spTree>
    <p:extLst>
      <p:ext uri="{BB962C8B-B14F-4D97-AF65-F5344CB8AC3E}">
        <p14:creationId xmlns:p14="http://schemas.microsoft.com/office/powerpoint/2010/main" val="723478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C8CA4CD-E5D5-20F4-410E-8B3B196017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4" t="3898" r="4975" b="1949"/>
          <a:stretch/>
        </p:blipFill>
        <p:spPr>
          <a:xfrm>
            <a:off x="3988495" y="225083"/>
            <a:ext cx="3882683" cy="636482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293CDCF-4069-A593-D971-B9C0E8D091D7}"/>
              </a:ext>
            </a:extLst>
          </p:cNvPr>
          <p:cNvSpPr txBox="1"/>
          <p:nvPr/>
        </p:nvSpPr>
        <p:spPr>
          <a:xfrm>
            <a:off x="5634415" y="268089"/>
            <a:ext cx="223676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Y la mariposa…</a:t>
            </a:r>
          </a:p>
        </p:txBody>
      </p:sp>
    </p:spTree>
    <p:extLst>
      <p:ext uri="{BB962C8B-B14F-4D97-AF65-F5344CB8AC3E}">
        <p14:creationId xmlns:p14="http://schemas.microsoft.com/office/powerpoint/2010/main" val="2625621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E745CDA-DF84-A43D-7E69-9A3B70B8A1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" t="2255" r="7014" b="1949"/>
          <a:stretch/>
        </p:blipFill>
        <p:spPr>
          <a:xfrm>
            <a:off x="3883499" y="213695"/>
            <a:ext cx="3953021" cy="6432269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54887B3-5D1B-5635-3F41-8976EAAE1C8A}"/>
              </a:ext>
            </a:extLst>
          </p:cNvPr>
          <p:cNvSpPr txBox="1"/>
          <p:nvPr/>
        </p:nvSpPr>
        <p:spPr>
          <a:xfrm>
            <a:off x="4931280" y="212036"/>
            <a:ext cx="29052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Salta y salta el grillo…</a:t>
            </a:r>
          </a:p>
        </p:txBody>
      </p:sp>
    </p:spTree>
    <p:extLst>
      <p:ext uri="{BB962C8B-B14F-4D97-AF65-F5344CB8AC3E}">
        <p14:creationId xmlns:p14="http://schemas.microsoft.com/office/powerpoint/2010/main" val="2342121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A22F4A8-E89D-A3C0-2DAC-13F26E962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t="2461" r="3478" b="2154"/>
          <a:stretch/>
        </p:blipFill>
        <p:spPr>
          <a:xfrm>
            <a:off x="4030148" y="365563"/>
            <a:ext cx="3742005" cy="6126874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67DF399-9759-76E2-D9A8-B2CF07024086}"/>
              </a:ext>
            </a:extLst>
          </p:cNvPr>
          <p:cNvSpPr txBox="1"/>
          <p:nvPr/>
        </p:nvSpPr>
        <p:spPr>
          <a:xfrm>
            <a:off x="5994094" y="365563"/>
            <a:ext cx="177805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Zumbando la abejita llego con…</a:t>
            </a:r>
          </a:p>
        </p:txBody>
      </p:sp>
    </p:spTree>
    <p:extLst>
      <p:ext uri="{BB962C8B-B14F-4D97-AF65-F5344CB8AC3E}">
        <p14:creationId xmlns:p14="http://schemas.microsoft.com/office/powerpoint/2010/main" val="3964058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F4606C4-B61A-293B-7C6E-29ACBB9F89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1" t="2255" r="8363" b="2154"/>
          <a:stretch/>
        </p:blipFill>
        <p:spPr>
          <a:xfrm>
            <a:off x="3938887" y="267050"/>
            <a:ext cx="3840480" cy="63239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D5E45BB-687A-DA53-7B82-8964855603D1}"/>
              </a:ext>
            </a:extLst>
          </p:cNvPr>
          <p:cNvSpPr txBox="1"/>
          <p:nvPr/>
        </p:nvSpPr>
        <p:spPr>
          <a:xfrm>
            <a:off x="4295370" y="269057"/>
            <a:ext cx="31275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El caracol alegremente le dijo:</a:t>
            </a:r>
          </a:p>
        </p:txBody>
      </p:sp>
    </p:spTree>
    <p:extLst>
      <p:ext uri="{BB962C8B-B14F-4D97-AF65-F5344CB8AC3E}">
        <p14:creationId xmlns:p14="http://schemas.microsoft.com/office/powerpoint/2010/main" val="3376951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5863B37-0EEF-3DD6-120E-AF624FD86C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6" t="2872" r="7726" b="1949"/>
          <a:stretch/>
        </p:blipFill>
        <p:spPr>
          <a:xfrm>
            <a:off x="3731405" y="246598"/>
            <a:ext cx="3854548" cy="6364804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F758EEA-A3C0-DD9B-E1C5-A1CA1F158F41}"/>
              </a:ext>
            </a:extLst>
          </p:cNvPr>
          <p:cNvSpPr txBox="1"/>
          <p:nvPr/>
        </p:nvSpPr>
        <p:spPr>
          <a:xfrm>
            <a:off x="3935896" y="267909"/>
            <a:ext cx="172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Más tarde…</a:t>
            </a:r>
          </a:p>
        </p:txBody>
      </p:sp>
    </p:spTree>
    <p:extLst>
      <p:ext uri="{BB962C8B-B14F-4D97-AF65-F5344CB8AC3E}">
        <p14:creationId xmlns:p14="http://schemas.microsoft.com/office/powerpoint/2010/main" val="106372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1796E71-1E2A-0B92-D95C-3394C169F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t="1641" r="9072" b="2769"/>
          <a:stretch/>
        </p:blipFill>
        <p:spPr>
          <a:xfrm>
            <a:off x="3699395" y="197394"/>
            <a:ext cx="3938954" cy="6463212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FB5BD0-67BA-9D98-3817-E4D49D1242E3}"/>
              </a:ext>
            </a:extLst>
          </p:cNvPr>
          <p:cNvSpPr txBox="1"/>
          <p:nvPr/>
        </p:nvSpPr>
        <p:spPr>
          <a:xfrm>
            <a:off x="5915566" y="197394"/>
            <a:ext cx="17227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Voló hasta el río y…</a:t>
            </a:r>
          </a:p>
        </p:txBody>
      </p:sp>
    </p:spTree>
    <p:extLst>
      <p:ext uri="{BB962C8B-B14F-4D97-AF65-F5344CB8AC3E}">
        <p14:creationId xmlns:p14="http://schemas.microsoft.com/office/powerpoint/2010/main" val="3427064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63</Words>
  <Application>Microsoft Office PowerPoint</Application>
  <PresentationFormat>Panorámica</PresentationFormat>
  <Paragraphs>13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Luisa Vázquez Rosas</dc:creator>
  <cp:lastModifiedBy>Lenovo</cp:lastModifiedBy>
  <cp:revision>1</cp:revision>
  <dcterms:created xsi:type="dcterms:W3CDTF">2023-02-01T23:52:43Z</dcterms:created>
  <dcterms:modified xsi:type="dcterms:W3CDTF">2023-02-23T20:31:14Z</dcterms:modified>
</cp:coreProperties>
</file>