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56" r:id="rId11"/>
    <p:sldId id="257" r:id="rId12"/>
    <p:sldId id="262" r:id="rId13"/>
    <p:sldId id="258" r:id="rId14"/>
    <p:sldId id="259" r:id="rId15"/>
    <p:sldId id="260" r:id="rId16"/>
    <p:sldId id="261" r:id="rId17"/>
    <p:sldId id="263" r:id="rId18"/>
    <p:sldId id="265" r:id="rId19"/>
    <p:sldId id="266" r:id="rId20"/>
    <p:sldId id="267" r:id="rId21"/>
    <p:sldId id="268" r:id="rId22"/>
    <p:sldId id="264" r:id="rId23"/>
    <p:sldId id="269" r:id="rId24"/>
    <p:sldId id="270" r:id="rId25"/>
    <p:sldId id="271" r:id="rId26"/>
    <p:sldId id="272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63" d="100"/>
          <a:sy n="63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529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976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731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577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190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866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641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995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093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206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086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E3CD-2E3C-4106-BEE8-E49AA9E61E45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A6EC3-B05C-4B08-B1AF-7ECFB4A7C6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082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slide" Target="slide17.xml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6.xml"/><Relationship Id="rId7" Type="http://schemas.microsoft.com/office/2007/relationships/hdphoto" Target="../media/hdphoto5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slide" Target="slide23.xml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slide" Target="slide24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6.xml"/><Relationship Id="rId7" Type="http://schemas.microsoft.com/office/2007/relationships/hdphoto" Target="../media/hdphoto9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slide" Target="slide20.xml"/><Relationship Id="rId10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slide" Target="slide26.xml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1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1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1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1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2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openxmlformats.org/officeDocument/2006/relationships/slide" Target="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Harry, el mago de las palabras mágicas</a:t>
            </a:r>
          </a:p>
        </p:txBody>
      </p:sp>
      <p:pic>
        <p:nvPicPr>
          <p:cNvPr id="2" name="titulo">
            <a:hlinkClick r:id="" action="ppaction://media"/>
            <a:extLst>
              <a:ext uri="{FF2B5EF4-FFF2-40B4-BE49-F238E27FC236}">
                <a16:creationId xmlns:a16="http://schemas.microsoft.com/office/drawing/2014/main" id="{4DCD55E0-8E58-D72C-F77D-7B48BC599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6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740">
        <p15:prstTrans prst="drape"/>
      </p:transition>
    </mc:Choice>
    <mc:Fallback xmlns="">
      <p:transition spd="slow" advClick="0" advTm="5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83568" y="1628800"/>
            <a:ext cx="81729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AHORA JUGUEMOS!!!!!</a:t>
            </a:r>
            <a:endParaRPr lang="es-MX" sz="3200" dirty="0">
              <a:solidFill>
                <a:srgbClr val="FFFF00"/>
              </a:solidFill>
            </a:endParaRPr>
          </a:p>
        </p:txBody>
      </p:sp>
      <p:sp>
        <p:nvSpPr>
          <p:cNvPr id="3" name="Rombo 2">
            <a:hlinkClick r:id="rId4" action="ppaction://hlinksldjump"/>
          </p:cNvPr>
          <p:cNvSpPr/>
          <p:nvPr/>
        </p:nvSpPr>
        <p:spPr>
          <a:xfrm>
            <a:off x="6269107" y="188640"/>
            <a:ext cx="2880320" cy="1440160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COMENZAR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8AEC3D8-655F-227D-13A5-D7830C320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9799" y="49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930226"/>
          </a:xfrm>
        </p:spPr>
        <p:txBody>
          <a:bodyPr>
            <a:normAutofit/>
          </a:bodyPr>
          <a:lstStyle/>
          <a:p>
            <a:r>
              <a:rPr lang="es-MX" dirty="0"/>
              <a:t>El cuento se llama Harry el  ________ de las palabras mágicas</a:t>
            </a:r>
          </a:p>
        </p:txBody>
      </p:sp>
      <p:pic>
        <p:nvPicPr>
          <p:cNvPr id="4" name="Marcador de contenido 5">
            <a:hlinkClick r:id="rId4" action="ppaction://hlinksldjump"/>
            <a:extLst>
              <a:ext uri="{FF2B5EF4-FFF2-40B4-BE49-F238E27FC236}">
                <a16:creationId xmlns:a16="http://schemas.microsoft.com/office/drawing/2014/main" id="{94628B9B-380A-7FB8-C8BD-E89173D123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28" b="95078" l="10000" r="90000">
                        <a14:foregroundMark x1="48333" y1="11172" x2="48333" y2="11172"/>
                        <a14:foregroundMark x1="38750" y1="11172" x2="38750" y2="11172"/>
                        <a14:foregroundMark x1="38750" y1="16094" x2="38750" y2="16094"/>
                        <a14:foregroundMark x1="38750" y1="17344" x2="38750" y2="17344"/>
                        <a14:foregroundMark x1="38750" y1="19531" x2="38750" y2="19531"/>
                        <a14:foregroundMark x1="38438" y1="16094" x2="38438" y2="16094"/>
                        <a14:foregroundMark x1="40417" y1="16094" x2="47292" y2="15859"/>
                        <a14:foregroundMark x1="48646" y1="15859" x2="50625" y2="15078"/>
                        <a14:foregroundMark x1="54896" y1="13906" x2="54896" y2="13906"/>
                        <a14:foregroundMark x1="55521" y1="13594" x2="55521" y2="13594"/>
                        <a14:foregroundMark x1="59792" y1="11406" x2="53125" y2="4922"/>
                        <a14:foregroundMark x1="53125" y1="4922" x2="41563" y2="6484"/>
                        <a14:foregroundMark x1="41563" y1="6484" x2="35104" y2="12656"/>
                        <a14:foregroundMark x1="71667" y1="31172" x2="71667" y2="31172"/>
                        <a14:foregroundMark x1="49583" y1="45703" x2="49583" y2="45703"/>
                        <a14:foregroundMark x1="49896" y1="43516" x2="49896" y2="43516"/>
                        <a14:foregroundMark x1="48021" y1="44219" x2="48021" y2="44219"/>
                        <a14:foregroundMark x1="45625" y1="49609" x2="48229" y2="39219"/>
                        <a14:foregroundMark x1="48229" y1="39219" x2="52500" y2="50547"/>
                        <a14:foregroundMark x1="52500" y1="50547" x2="44688" y2="50625"/>
                        <a14:foregroundMark x1="41042" y1="50391" x2="41354" y2="51406"/>
                        <a14:foregroundMark x1="43021" y1="51875" x2="43021" y2="51875"/>
                        <a14:foregroundMark x1="39063" y1="85703" x2="27813" y2="89141"/>
                        <a14:foregroundMark x1="27813" y1="89141" x2="36146" y2="96250"/>
                        <a14:foregroundMark x1="36146" y1="96250" x2="73125" y2="91641"/>
                        <a14:foregroundMark x1="73125" y1="91641" x2="65417" y2="84453"/>
                        <a14:foregroundMark x1="65417" y1="84453" x2="41042" y2="84922"/>
                        <a14:foregroundMark x1="39792" y1="95078" x2="39792" y2="95078"/>
                        <a14:foregroundMark x1="48021" y1="47656" x2="48021" y2="47656"/>
                        <a14:foregroundMark x1="42396" y1="51406" x2="42396" y2="51406"/>
                      </a14:backgroundRemoval>
                    </a14:imgEffect>
                  </a14:imgLayer>
                </a14:imgProps>
              </a:ext>
            </a:extLst>
          </a:blip>
          <a:srcRect l="25284" t="2032" r="17827"/>
          <a:stretch/>
        </p:blipFill>
        <p:spPr>
          <a:xfrm>
            <a:off x="1475656" y="2725175"/>
            <a:ext cx="2283474" cy="39570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04555" y="6220558"/>
            <a:ext cx="14041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dirty="0"/>
              <a:t>EL MAGO</a:t>
            </a:r>
            <a:endParaRPr lang="es-MX" dirty="0"/>
          </a:p>
        </p:txBody>
      </p:sp>
      <p:pic>
        <p:nvPicPr>
          <p:cNvPr id="5" name="Imagen 4">
            <a:hlinkClick r:id="rId7" action="ppaction://hlinksldjump"/>
            <a:extLst>
              <a:ext uri="{FF2B5EF4-FFF2-40B4-BE49-F238E27FC236}">
                <a16:creationId xmlns:a16="http://schemas.microsoft.com/office/drawing/2014/main" id="{E925E72F-A27F-E2DE-847C-4E1F7E92D0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00" b="73750" l="6146" r="90000">
                        <a14:foregroundMark x1="18958" y1="27500" x2="18958" y2="27500"/>
                        <a14:foregroundMark x1="8125" y1="37734" x2="8125" y2="37734"/>
                        <a14:foregroundMark x1="7292" y1="47344" x2="7292" y2="47344"/>
                        <a14:foregroundMark x1="6146" y1="37344" x2="6146" y2="37344"/>
                        <a14:foregroundMark x1="48333" y1="48047" x2="48333" y2="48047"/>
                        <a14:foregroundMark x1="81354" y1="48438" x2="81354" y2="48438"/>
                        <a14:foregroundMark x1="51250" y1="48906" x2="51250" y2="48906"/>
                        <a14:foregroundMark x1="84792" y1="70547" x2="84792" y2="70547"/>
                        <a14:foregroundMark x1="85938" y1="72266" x2="85938" y2="72266"/>
                        <a14:foregroundMark x1="87188" y1="72734" x2="87188" y2="72734"/>
                        <a14:foregroundMark x1="87188" y1="73359" x2="87188" y2="73359"/>
                        <a14:foregroundMark x1="48333" y1="48906" x2="48333" y2="48906"/>
                        <a14:foregroundMark x1="41771" y1="54766" x2="41771" y2="54766"/>
                        <a14:foregroundMark x1="53958" y1="57109" x2="53958" y2="57109"/>
                        <a14:backgroundMark x1="35000" y1="48516" x2="33125" y2="58047"/>
                        <a14:backgroundMark x1="33125" y1="58047" x2="39271" y2="52422"/>
                        <a14:backgroundMark x1="39271" y1="52422" x2="35000" y2="48516"/>
                        <a14:backgroundMark x1="20104" y1="62031" x2="20104" y2="62031"/>
                      </a14:backgroundRemoval>
                    </a14:imgEffect>
                  </a14:imgLayer>
                </a14:imgProps>
              </a:ext>
            </a:extLst>
          </a:blip>
          <a:srcRect l="62245" t="26103" b="22384"/>
          <a:stretch/>
        </p:blipFill>
        <p:spPr>
          <a:xfrm>
            <a:off x="5404185" y="2391467"/>
            <a:ext cx="2397713" cy="436195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83298" y="6220558"/>
            <a:ext cx="14041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dirty="0"/>
              <a:t> EL NIÑO </a:t>
            </a:r>
            <a:endParaRPr lang="es-MX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BC4325A-F002-1B8A-BD4A-15275A9A8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0336" y="6220558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D02B09-1955-4D71-D906-23153477C1BC}"/>
              </a:ext>
            </a:extLst>
          </p:cNvPr>
          <p:cNvSpPr txBox="1"/>
          <p:nvPr/>
        </p:nvSpPr>
        <p:spPr>
          <a:xfrm>
            <a:off x="549896" y="6620723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C9BD8A-41A6-B67E-072C-BF0A870DC9D1}"/>
              </a:ext>
            </a:extLst>
          </p:cNvPr>
          <p:cNvSpPr txBox="1"/>
          <p:nvPr/>
        </p:nvSpPr>
        <p:spPr>
          <a:xfrm>
            <a:off x="4805156" y="6599537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9086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¿Quién le manda el regalo a Harry?</a:t>
            </a:r>
          </a:p>
        </p:txBody>
      </p:sp>
      <p:sp>
        <p:nvSpPr>
          <p:cNvPr id="4" name="AutoShape 2" descr="http://previews.123rf.com/images/clairev/clairev0905/clairev090500117/4928387-Abuela-con-cuchara-ilustraci-n-vectorial--Foto-de-archi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115616" y="5413866"/>
            <a:ext cx="23762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Mamá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436096" y="5229200"/>
            <a:ext cx="23762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Primo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9F39055-F278-D69C-64F1-A2BCBFE4A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3296"/>
            <a:ext cx="609600" cy="609600"/>
          </a:xfrm>
          <a:prstGeom prst="rect">
            <a:avLst/>
          </a:prstGeom>
        </p:spPr>
      </p:pic>
      <p:pic>
        <p:nvPicPr>
          <p:cNvPr id="6" name="Imagen 5">
            <a:hlinkClick r:id="rId5" action="ppaction://hlinksldjump"/>
            <a:extLst>
              <a:ext uri="{FF2B5EF4-FFF2-40B4-BE49-F238E27FC236}">
                <a16:creationId xmlns:a16="http://schemas.microsoft.com/office/drawing/2014/main" id="{4F748678-B0F4-DACF-9CF4-2165D1BD8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00" b="75469" l="4271" r="97500">
                        <a14:foregroundMark x1="10104" y1="20078" x2="10104" y2="20078"/>
                        <a14:foregroundMark x1="20313" y1="20078" x2="20313" y2="20078"/>
                        <a14:foregroundMark x1="25208" y1="20078" x2="25208" y2="20078"/>
                        <a14:foregroundMark x1="26667" y1="20078" x2="26667" y2="20078"/>
                        <a14:foregroundMark x1="31667" y1="20078" x2="31667" y2="20078"/>
                        <a14:foregroundMark x1="37188" y1="20313" x2="37188" y2="20313"/>
                        <a14:foregroundMark x1="41250" y1="20313" x2="42396" y2="20313"/>
                        <a14:foregroundMark x1="41250" y1="18125" x2="41250" y2="18125"/>
                        <a14:foregroundMark x1="24688" y1="17734" x2="24688" y2="17734"/>
                        <a14:foregroundMark x1="13542" y1="18594" x2="13542" y2="18594"/>
                        <a14:foregroundMark x1="5417" y1="18984" x2="5417" y2="18984"/>
                        <a14:foregroundMark x1="5417" y1="22500" x2="5417" y2="22500"/>
                        <a14:foregroundMark x1="5417" y1="25547" x2="5417" y2="25547"/>
                        <a14:foregroundMark x1="5417" y1="28203" x2="5417" y2="29063"/>
                        <a14:foregroundMark x1="5417" y1="36484" x2="5417" y2="38047"/>
                        <a14:foregroundMark x1="5417" y1="38672" x2="5417" y2="38672"/>
                        <a14:foregroundMark x1="5417" y1="18125" x2="4271" y2="75156"/>
                        <a14:foregroundMark x1="42708" y1="17734" x2="66667" y2="16953"/>
                        <a14:foregroundMark x1="66667" y1="16953" x2="89375" y2="18594"/>
                        <a14:foregroundMark x1="89375" y1="18594" x2="96667" y2="25781"/>
                        <a14:foregroundMark x1="96667" y1="25781" x2="97813" y2="70938"/>
                        <a14:foregroundMark x1="97813" y1="70938" x2="86042" y2="75469"/>
                        <a14:foregroundMark x1="86042" y1="75469" x2="72708" y2="72969"/>
                        <a14:foregroundMark x1="94271" y1="18828" x2="94271" y2="18828"/>
                        <a14:foregroundMark x1="52083" y1="45234" x2="52083" y2="45234"/>
                        <a14:foregroundMark x1="53542" y1="45000" x2="53542" y2="45000"/>
                        <a14:foregroundMark x1="89375" y1="36484" x2="89375" y2="36484"/>
                        <a14:foregroundMark x1="90208" y1="43906" x2="90208" y2="43906"/>
                        <a14:foregroundMark x1="89896" y1="51563" x2="89896" y2="51563"/>
                        <a14:foregroundMark x1="89375" y1="53516" x2="89375" y2="54219"/>
                        <a14:foregroundMark x1="89375" y1="60313" x2="89063" y2="61875"/>
                        <a14:foregroundMark x1="88750" y1="66875" x2="79271" y2="50859"/>
                        <a14:foregroundMark x1="79271" y1="50859" x2="83646" y2="41172"/>
                        <a14:foregroundMark x1="83646" y1="41172" x2="91250" y2="51328"/>
                        <a14:foregroundMark x1="91250" y1="51328" x2="87292" y2="67578"/>
                        <a14:foregroundMark x1="97500" y1="65781" x2="97500" y2="65781"/>
                        <a14:foregroundMark x1="95417" y1="73906" x2="95417" y2="73906"/>
                        <a14:foregroundMark x1="47083" y1="44141" x2="47083" y2="44141"/>
                        <a14:backgroundMark x1="61250" y1="61250" x2="64167" y2="28047"/>
                        <a14:backgroundMark x1="64167" y1="28047" x2="53854" y2="26094"/>
                        <a14:backgroundMark x1="53854" y1="26094" x2="39063" y2="28750"/>
                        <a14:backgroundMark x1="39063" y1="28750" x2="35521" y2="32969"/>
                        <a14:backgroundMark x1="35521" y1="32969" x2="31875" y2="51094"/>
                        <a14:backgroundMark x1="31875" y1="51094" x2="32708" y2="62344"/>
                        <a14:backgroundMark x1="26042" y1="57344" x2="26042" y2="57344"/>
                        <a14:backgroundMark x1="23958" y1="54063" x2="23958" y2="54063"/>
                        <a14:backgroundMark x1="28958" y1="54063" x2="28958" y2="54063"/>
                        <a14:backgroundMark x1="24583" y1="54063" x2="24583" y2="54063"/>
                        <a14:backgroundMark x1="65000" y1="46875" x2="65000" y2="46875"/>
                        <a14:backgroundMark x1="71250" y1="35781" x2="71250" y2="35781"/>
                      </a14:backgroundRemoval>
                    </a14:imgEffect>
                  </a14:imgLayer>
                </a14:imgProps>
              </a:ext>
            </a:extLst>
          </a:blip>
          <a:srcRect l="29194" t="25157" r="36084" b="37777"/>
          <a:stretch/>
        </p:blipFill>
        <p:spPr>
          <a:xfrm>
            <a:off x="992637" y="1650402"/>
            <a:ext cx="2499243" cy="3557195"/>
          </a:xfrm>
          <a:prstGeom prst="rect">
            <a:avLst/>
          </a:prstGeom>
        </p:spPr>
      </p:pic>
      <p:pic>
        <p:nvPicPr>
          <p:cNvPr id="9" name="Imagen 8">
            <a:hlinkClick r:id="rId8" action="ppaction://hlinksldjump"/>
            <a:extLst>
              <a:ext uri="{FF2B5EF4-FFF2-40B4-BE49-F238E27FC236}">
                <a16:creationId xmlns:a16="http://schemas.microsoft.com/office/drawing/2014/main" id="{931947DE-D127-3F89-85DD-996F264D1E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6298" b="50000"/>
          <a:stretch/>
        </p:blipFill>
        <p:spPr>
          <a:xfrm>
            <a:off x="4355976" y="1916540"/>
            <a:ext cx="4489250" cy="30249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A87EC1-F74F-AB59-31E7-00C0B9851ADE}"/>
              </a:ext>
            </a:extLst>
          </p:cNvPr>
          <p:cNvSpPr txBox="1"/>
          <p:nvPr/>
        </p:nvSpPr>
        <p:spPr>
          <a:xfrm>
            <a:off x="659941" y="513258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402F46-C9BC-D83D-BE76-A861B37382C0}"/>
              </a:ext>
            </a:extLst>
          </p:cNvPr>
          <p:cNvSpPr txBox="1"/>
          <p:nvPr/>
        </p:nvSpPr>
        <p:spPr>
          <a:xfrm>
            <a:off x="4884786" y="487252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15760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94" y="260648"/>
            <a:ext cx="9324528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El regalo de Harry estaba en una ______.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174453" y="5356407"/>
            <a:ext cx="23762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CAJA</a:t>
            </a:r>
          </a:p>
        </p:txBody>
      </p:sp>
      <p:pic>
        <p:nvPicPr>
          <p:cNvPr id="5" name="Imagen 4">
            <a:hlinkClick r:id="rId4" action="ppaction://hlinksldjump"/>
            <a:extLst>
              <a:ext uri="{FF2B5EF4-FFF2-40B4-BE49-F238E27FC236}">
                <a16:creationId xmlns:a16="http://schemas.microsoft.com/office/drawing/2014/main" id="{02A8ED12-CF8A-F85D-4FD9-FE33CED2F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8" b="68480" l="9900" r="89989">
                        <a14:foregroundMark x1="29922" y1="12508" x2="29922" y2="12508"/>
                        <a14:foregroundMark x1="27586" y1="65854" x2="27586" y2="65854"/>
                        <a14:foregroundMark x1="11235" y1="68480" x2="11235" y2="68480"/>
                      </a14:backgroundRemoval>
                    </a14:imgEffect>
                  </a14:imgLayer>
                </a14:imgProps>
              </a:ext>
            </a:extLst>
          </a:blip>
          <a:srcRect t="8447" b="30068"/>
          <a:stretch/>
        </p:blipFill>
        <p:spPr>
          <a:xfrm>
            <a:off x="5423059" y="1850876"/>
            <a:ext cx="2965365" cy="324296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88124" y="5272662"/>
            <a:ext cx="23762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BOLSA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5A73619-0106-3B4E-3291-3707B99B6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088936"/>
            <a:ext cx="609600" cy="609600"/>
          </a:xfrm>
          <a:prstGeom prst="rect">
            <a:avLst/>
          </a:prstGeom>
        </p:spPr>
      </p:pic>
      <p:pic>
        <p:nvPicPr>
          <p:cNvPr id="4" name="Imagen 3">
            <a:hlinkClick r:id="rId8" action="ppaction://hlinksldjump"/>
            <a:extLst>
              <a:ext uri="{FF2B5EF4-FFF2-40B4-BE49-F238E27FC236}">
                <a16:creationId xmlns:a16="http://schemas.microsoft.com/office/drawing/2014/main" id="{B4D00D12-BE40-3E54-4814-6502DC715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5208" y1="22266" x2="25208" y2="22266"/>
                        <a14:foregroundMark x1="43646" y1="35156" x2="43646" y2="35156"/>
                        <a14:foregroundMark x1="44063" y1="33906" x2="44063" y2="33906"/>
                        <a14:foregroundMark x1="37396" y1="41406" x2="37396" y2="41406"/>
                        <a14:foregroundMark x1="41146" y1="41719" x2="41146" y2="41719"/>
                        <a14:foregroundMark x1="41146" y1="42031" x2="41146" y2="42031"/>
                        <a14:foregroundMark x1="38229" y1="42031" x2="38229" y2="42031"/>
                        <a14:foregroundMark x1="36979" y1="41406" x2="36979" y2="41406"/>
                        <a14:foregroundMark x1="38646" y1="42031" x2="38646" y2="42031"/>
                        <a14:foregroundMark x1="39896" y1="42031" x2="39896" y2="42031"/>
                        <a14:foregroundMark x1="38229" y1="42031" x2="38229" y2="42031"/>
                        <a14:backgroundMark x1="18958" y1="42969" x2="29792" y2="34531"/>
                        <a14:backgroundMark x1="29792" y1="34531" x2="43021" y2="30703"/>
                        <a14:backgroundMark x1="45126" y1="35156" x2="48229" y2="41719"/>
                        <a14:backgroundMark x1="44535" y1="33906" x2="45126" y2="35156"/>
                        <a14:backgroundMark x1="43021" y1="30703" x2="44535" y2="33906"/>
                        <a14:backgroundMark x1="48229" y1="41719" x2="34896" y2="42031"/>
                        <a14:backgroundMark x1="34896" y1="42031" x2="27604" y2="52109"/>
                        <a14:backgroundMark x1="27604" y1="52109" x2="19792" y2="44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829" y="1055956"/>
            <a:ext cx="3363838" cy="44851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16FDB93-C78F-EE21-AA23-17ED3AF432F9}"/>
              </a:ext>
            </a:extLst>
          </p:cNvPr>
          <p:cNvSpPr txBox="1"/>
          <p:nvPr/>
        </p:nvSpPr>
        <p:spPr>
          <a:xfrm>
            <a:off x="393916" y="504863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6672594-CEDA-E84E-2138-8A0998D3E0DC}"/>
              </a:ext>
            </a:extLst>
          </p:cNvPr>
          <p:cNvSpPr txBox="1"/>
          <p:nvPr/>
        </p:nvSpPr>
        <p:spPr>
          <a:xfrm>
            <a:off x="5056413" y="499640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27082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había dentro de la caja?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45686" y="4806692"/>
            <a:ext cx="21242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PALABRAS MAGICAS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270061" y="4881667"/>
            <a:ext cx="23762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CARRO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9CB89AB-2D48-65DA-910A-98DB9A1FE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  <p:pic>
        <p:nvPicPr>
          <p:cNvPr id="5" name="Imagen 4">
            <a:hlinkClick r:id="rId5" action="ppaction://hlinksldjump"/>
            <a:extLst>
              <a:ext uri="{FF2B5EF4-FFF2-40B4-BE49-F238E27FC236}">
                <a16:creationId xmlns:a16="http://schemas.microsoft.com/office/drawing/2014/main" id="{C6CC6D01-B250-3A9E-4256-B20CAE93D9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094" b="65547" l="8750" r="90000">
                        <a14:foregroundMark x1="20000" y1="26953" x2="20000" y2="26953"/>
                        <a14:foregroundMark x1="68438" y1="26094" x2="68438" y2="26094"/>
                        <a14:foregroundMark x1="50938" y1="65547" x2="50938" y2="65547"/>
                        <a14:foregroundMark x1="8750" y1="51875" x2="8750" y2="51875"/>
                      </a14:backgroundRemoval>
                    </a14:imgEffect>
                  </a14:imgLayer>
                </a14:imgProps>
              </a:ext>
            </a:extLst>
          </a:blip>
          <a:srcRect t="23433" b="29911"/>
          <a:stretch/>
        </p:blipFill>
        <p:spPr>
          <a:xfrm>
            <a:off x="755576" y="2179006"/>
            <a:ext cx="4018725" cy="2499987"/>
          </a:xfrm>
          <a:prstGeom prst="rect">
            <a:avLst/>
          </a:prstGeom>
        </p:spPr>
      </p:pic>
      <p:pic>
        <p:nvPicPr>
          <p:cNvPr id="7" name="Imagen 6">
            <a:hlinkClick r:id="rId8" action="ppaction://hlinksldjump"/>
            <a:extLst>
              <a:ext uri="{FF2B5EF4-FFF2-40B4-BE49-F238E27FC236}">
                <a16:creationId xmlns:a16="http://schemas.microsoft.com/office/drawing/2014/main" id="{EEC352B1-A4AE-971B-C96F-65988F048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89994" l="9900" r="90768">
                        <a14:foregroundMark x1="90768" y1="55034" x2="90768" y2="55034"/>
                        <a14:foregroundMark x1="79422" y1="47842" x2="79422" y2="47842"/>
                        <a14:foregroundMark x1="72414" y1="46967" x2="72414" y2="46967"/>
                        <a14:foregroundMark x1="68966" y1="47154" x2="68966" y2="47154"/>
                        <a14:foregroundMark x1="67408" y1="48468" x2="67408" y2="48468"/>
                        <a14:foregroundMark x1="79867" y1="51532" x2="79867" y2="51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365097" y="1203775"/>
            <a:ext cx="2719963" cy="48378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BB33E72-06A8-3B5C-47C8-00E8B385A0C9}"/>
              </a:ext>
            </a:extLst>
          </p:cNvPr>
          <p:cNvSpPr txBox="1"/>
          <p:nvPr/>
        </p:nvSpPr>
        <p:spPr>
          <a:xfrm>
            <a:off x="797767" y="449608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CB838F-4111-3D1C-889D-87CB3D734324}"/>
              </a:ext>
            </a:extLst>
          </p:cNvPr>
          <p:cNvSpPr txBox="1"/>
          <p:nvPr/>
        </p:nvSpPr>
        <p:spPr>
          <a:xfrm>
            <a:off x="4725256" y="463024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167415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¿Quién descubre un buenos días preciosa por la mañana?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557677" y="5478103"/>
            <a:ext cx="155380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AMIGA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2120" y="5440361"/>
            <a:ext cx="155380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        MAMÁ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6DA0041-9FD6-FF80-208A-440023B7B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  <p:pic>
        <p:nvPicPr>
          <p:cNvPr id="8" name="Imagen 7">
            <a:hlinkClick r:id="rId5" action="ppaction://hlinksldjump"/>
            <a:extLst>
              <a:ext uri="{FF2B5EF4-FFF2-40B4-BE49-F238E27FC236}">
                <a16:creationId xmlns:a16="http://schemas.microsoft.com/office/drawing/2014/main" id="{A28C890E-2ED2-6022-0476-3291D40BB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233" r="60209" b="23691"/>
          <a:stretch/>
        </p:blipFill>
        <p:spPr>
          <a:xfrm>
            <a:off x="1115616" y="1729154"/>
            <a:ext cx="2437932" cy="3502553"/>
          </a:xfrm>
          <a:prstGeom prst="rect">
            <a:avLst/>
          </a:prstGeom>
        </p:spPr>
      </p:pic>
      <p:pic>
        <p:nvPicPr>
          <p:cNvPr id="9" name="Imagen 8">
            <a:hlinkClick r:id="rId7" action="ppaction://hlinksldjump"/>
            <a:extLst>
              <a:ext uri="{FF2B5EF4-FFF2-40B4-BE49-F238E27FC236}">
                <a16:creationId xmlns:a16="http://schemas.microsoft.com/office/drawing/2014/main" id="{806CF370-3DD5-7CEE-CE63-B0202EC1F8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00" b="75469" l="4271" r="97500">
                        <a14:foregroundMark x1="10104" y1="20078" x2="10104" y2="20078"/>
                        <a14:foregroundMark x1="20313" y1="20078" x2="20313" y2="20078"/>
                        <a14:foregroundMark x1="25208" y1="20078" x2="25208" y2="20078"/>
                        <a14:foregroundMark x1="26667" y1="20078" x2="26667" y2="20078"/>
                        <a14:foregroundMark x1="31667" y1="20078" x2="31667" y2="20078"/>
                        <a14:foregroundMark x1="37188" y1="20313" x2="37188" y2="20313"/>
                        <a14:foregroundMark x1="41250" y1="20313" x2="42396" y2="20313"/>
                        <a14:foregroundMark x1="41250" y1="18125" x2="41250" y2="18125"/>
                        <a14:foregroundMark x1="24688" y1="17734" x2="24688" y2="17734"/>
                        <a14:foregroundMark x1="13542" y1="18594" x2="13542" y2="18594"/>
                        <a14:foregroundMark x1="5417" y1="18984" x2="5417" y2="18984"/>
                        <a14:foregroundMark x1="5417" y1="22500" x2="5417" y2="22500"/>
                        <a14:foregroundMark x1="5417" y1="25547" x2="5417" y2="25547"/>
                        <a14:foregroundMark x1="5417" y1="28203" x2="5417" y2="29063"/>
                        <a14:foregroundMark x1="5417" y1="36484" x2="5417" y2="38047"/>
                        <a14:foregroundMark x1="5417" y1="38672" x2="5417" y2="38672"/>
                        <a14:foregroundMark x1="5417" y1="18125" x2="4271" y2="75156"/>
                        <a14:foregroundMark x1="42708" y1="17734" x2="66667" y2="16953"/>
                        <a14:foregroundMark x1="66667" y1="16953" x2="89375" y2="18594"/>
                        <a14:foregroundMark x1="89375" y1="18594" x2="96667" y2="25781"/>
                        <a14:foregroundMark x1="96667" y1="25781" x2="97813" y2="70938"/>
                        <a14:foregroundMark x1="97813" y1="70938" x2="86042" y2="75469"/>
                        <a14:foregroundMark x1="86042" y1="75469" x2="72708" y2="72969"/>
                        <a14:foregroundMark x1="94271" y1="18828" x2="94271" y2="18828"/>
                        <a14:foregroundMark x1="52083" y1="45234" x2="52083" y2="45234"/>
                        <a14:foregroundMark x1="53542" y1="45000" x2="53542" y2="45000"/>
                        <a14:foregroundMark x1="89375" y1="36484" x2="89375" y2="36484"/>
                        <a14:foregroundMark x1="90208" y1="43906" x2="90208" y2="43906"/>
                        <a14:foregroundMark x1="89896" y1="51563" x2="89896" y2="51563"/>
                        <a14:foregroundMark x1="89375" y1="53516" x2="89375" y2="54219"/>
                        <a14:foregroundMark x1="89375" y1="60313" x2="89063" y2="61875"/>
                        <a14:foregroundMark x1="88750" y1="66875" x2="79271" y2="50859"/>
                        <a14:foregroundMark x1="79271" y1="50859" x2="83646" y2="41172"/>
                        <a14:foregroundMark x1="83646" y1="41172" x2="91250" y2="51328"/>
                        <a14:foregroundMark x1="91250" y1="51328" x2="87292" y2="67578"/>
                        <a14:foregroundMark x1="97500" y1="65781" x2="97500" y2="65781"/>
                        <a14:foregroundMark x1="95417" y1="73906" x2="95417" y2="73906"/>
                        <a14:foregroundMark x1="47083" y1="44141" x2="47083" y2="44141"/>
                        <a14:backgroundMark x1="61250" y1="61250" x2="64167" y2="28047"/>
                        <a14:backgroundMark x1="64167" y1="28047" x2="53854" y2="26094"/>
                        <a14:backgroundMark x1="53854" y1="26094" x2="39063" y2="28750"/>
                        <a14:backgroundMark x1="39063" y1="28750" x2="35521" y2="32969"/>
                        <a14:backgroundMark x1="35521" y1="32969" x2="31875" y2="51094"/>
                        <a14:backgroundMark x1="31875" y1="51094" x2="32708" y2="62344"/>
                        <a14:backgroundMark x1="26042" y1="57344" x2="26042" y2="57344"/>
                        <a14:backgroundMark x1="23958" y1="54063" x2="23958" y2="54063"/>
                        <a14:backgroundMark x1="28958" y1="54063" x2="28958" y2="54063"/>
                        <a14:backgroundMark x1="24583" y1="54063" x2="24583" y2="54063"/>
                        <a14:backgroundMark x1="65000" y1="46875" x2="65000" y2="46875"/>
                        <a14:backgroundMark x1="71250" y1="35781" x2="71250" y2="35781"/>
                      </a14:backgroundRemoval>
                    </a14:imgEffect>
                  </a14:imgLayer>
                </a14:imgProps>
              </a:ext>
            </a:extLst>
          </a:blip>
          <a:srcRect l="29194" t="25157" r="36084" b="37777"/>
          <a:stretch/>
        </p:blipFill>
        <p:spPr>
          <a:xfrm>
            <a:off x="5004048" y="1650402"/>
            <a:ext cx="2499243" cy="35571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EADECC5-2A72-E7F9-41C7-8D250111C24C}"/>
              </a:ext>
            </a:extLst>
          </p:cNvPr>
          <p:cNvSpPr txBox="1"/>
          <p:nvPr/>
        </p:nvSpPr>
        <p:spPr>
          <a:xfrm>
            <a:off x="421363" y="5170326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D90FFB-1F4F-8A55-B83F-2942D46A934A}"/>
              </a:ext>
            </a:extLst>
          </p:cNvPr>
          <p:cNvSpPr txBox="1"/>
          <p:nvPr/>
        </p:nvSpPr>
        <p:spPr>
          <a:xfrm>
            <a:off x="4572000" y="517009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22797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88720"/>
            <a:ext cx="8229600" cy="5458618"/>
          </a:xfrm>
        </p:spPr>
        <p:txBody>
          <a:bodyPr>
            <a:normAutofit/>
          </a:bodyPr>
          <a:lstStyle/>
          <a:p>
            <a:br>
              <a:rPr lang="es-MX" dirty="0"/>
            </a:br>
            <a:endParaRPr lang="es-MX" dirty="0"/>
          </a:p>
        </p:txBody>
      </p:sp>
      <p:sp>
        <p:nvSpPr>
          <p:cNvPr id="3" name="Estrella de 6 puntas 2"/>
          <p:cNvSpPr/>
          <p:nvPr/>
        </p:nvSpPr>
        <p:spPr>
          <a:xfrm>
            <a:off x="621904" y="231341"/>
            <a:ext cx="8064896" cy="6093296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¿Quieres intentarlo  y ser tu un mago de las palabras amables?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547664" y="5159779"/>
            <a:ext cx="5987008" cy="1323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¿Cómo lo harías?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B2C8A0-5BFE-7207-BBD0-7F69263D0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32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Felicidades !!!!!!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754738" y="5515123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siguiente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51A3BE8-C11E-E38E-B0A9-62F12B73D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138" y="335779"/>
            <a:ext cx="609600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E57470-4032-F44D-F0F1-C223CAE123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69" b="74297" l="3750" r="98056">
                        <a14:foregroundMark x1="24028" y1="37188" x2="24028" y2="37188"/>
                        <a14:foregroundMark x1="10694" y1="57500" x2="10694" y2="57500"/>
                        <a14:foregroundMark x1="15833" y1="68672" x2="15833" y2="68672"/>
                        <a14:foregroundMark x1="11944" y1="68672" x2="11944" y2="68672"/>
                        <a14:foregroundMark x1="5694" y1="67578" x2="5694" y2="67578"/>
                        <a14:foregroundMark x1="5278" y1="71016" x2="5278" y2="71016"/>
                        <a14:foregroundMark x1="10417" y1="74297" x2="10417" y2="74297"/>
                        <a14:foregroundMark x1="52361" y1="38438" x2="52361" y2="38438"/>
                        <a14:foregroundMark x1="36389" y1="38672" x2="36389" y2="38672"/>
                        <a14:foregroundMark x1="32917" y1="38906" x2="32917" y2="38906"/>
                        <a14:foregroundMark x1="30139" y1="39375" x2="30139" y2="39375"/>
                        <a14:foregroundMark x1="39861" y1="39141" x2="39861" y2="39141"/>
                        <a14:foregroundMark x1="29028" y1="43047" x2="29028" y2="43047"/>
                        <a14:foregroundMark x1="29444" y1="44375" x2="29444" y2="44375"/>
                        <a14:foregroundMark x1="53889" y1="39375" x2="53889" y2="39375"/>
                        <a14:foregroundMark x1="59306" y1="38906" x2="59306" y2="38906"/>
                        <a14:foregroundMark x1="56667" y1="38906" x2="56667" y2="38906"/>
                        <a14:foregroundMark x1="58889" y1="40859" x2="58889" y2="40859"/>
                        <a14:foregroundMark x1="50833" y1="27969" x2="50833" y2="27969"/>
                        <a14:foregroundMark x1="52361" y1="40625" x2="52361" y2="40625"/>
                        <a14:foregroundMark x1="60139" y1="44844" x2="60139" y2="44844"/>
                        <a14:foregroundMark x1="52361" y1="44609" x2="52361" y2="44609"/>
                        <a14:foregroundMark x1="49583" y1="64063" x2="49583" y2="64063"/>
                        <a14:foregroundMark x1="35278" y1="61875" x2="35278" y2="61875"/>
                        <a14:foregroundMark x1="30139" y1="59219" x2="30139" y2="59219"/>
                        <a14:foregroundMark x1="30139" y1="59219" x2="30139" y2="59219"/>
                        <a14:foregroundMark x1="30139" y1="59688" x2="30139" y2="59688"/>
                        <a14:foregroundMark x1="32917" y1="61641" x2="32917" y2="61641"/>
                        <a14:foregroundMark x1="38750" y1="62969" x2="38750" y2="62969"/>
                        <a14:foregroundMark x1="50000" y1="66016" x2="50000" y2="66016"/>
                        <a14:foregroundMark x1="61250" y1="65391" x2="61250" y2="65391"/>
                        <a14:foregroundMark x1="67083" y1="59219" x2="67083" y2="59219"/>
                        <a14:foregroundMark x1="67917" y1="58594" x2="67917" y2="58594"/>
                        <a14:foregroundMark x1="69444" y1="56797" x2="69444" y2="56797"/>
                        <a14:foregroundMark x1="69444" y1="55313" x2="69444" y2="55313"/>
                        <a14:foregroundMark x1="65556" y1="60781" x2="65556" y2="60781"/>
                        <a14:foregroundMark x1="62083" y1="59922" x2="62083" y2="59922"/>
                        <a14:foregroundMark x1="93472" y1="61875" x2="93472" y2="61875"/>
                        <a14:foregroundMark x1="98194" y1="62266" x2="98194" y2="62266"/>
                        <a14:foregroundMark x1="56250" y1="38281" x2="56250" y2="38281"/>
                        <a14:foregroundMark x1="3750" y1="56406" x2="3750" y2="56406"/>
                      </a14:backgroundRemoval>
                    </a14:imgEffect>
                  </a14:imgLayer>
                </a14:imgProps>
              </a:ext>
            </a:extLst>
          </a:blip>
          <a:srcRect t="24801" b="23750"/>
          <a:stretch/>
        </p:blipFill>
        <p:spPr>
          <a:xfrm>
            <a:off x="1887898" y="1222118"/>
            <a:ext cx="5745236" cy="525490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FFE9A52-04A3-0498-922F-8DB7B537405C}"/>
              </a:ext>
            </a:extLst>
          </p:cNvPr>
          <p:cNvSpPr txBox="1"/>
          <p:nvPr/>
        </p:nvSpPr>
        <p:spPr>
          <a:xfrm>
            <a:off x="3322147" y="612695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85958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Felicidades !!!!!!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754738" y="5515123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siguiente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CD1BECB-3275-0C2E-36B0-D71C97904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138" y="41073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49C619-767C-57C3-4416-C27664894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69" b="74297" l="3750" r="98056">
                        <a14:foregroundMark x1="24028" y1="37188" x2="24028" y2="37188"/>
                        <a14:foregroundMark x1="10694" y1="57500" x2="10694" y2="57500"/>
                        <a14:foregroundMark x1="15833" y1="68672" x2="15833" y2="68672"/>
                        <a14:foregroundMark x1="11944" y1="68672" x2="11944" y2="68672"/>
                        <a14:foregroundMark x1="5694" y1="67578" x2="5694" y2="67578"/>
                        <a14:foregroundMark x1="5278" y1="71016" x2="5278" y2="71016"/>
                        <a14:foregroundMark x1="10417" y1="74297" x2="10417" y2="74297"/>
                        <a14:foregroundMark x1="52361" y1="38438" x2="52361" y2="38438"/>
                        <a14:foregroundMark x1="36389" y1="38672" x2="36389" y2="38672"/>
                        <a14:foregroundMark x1="32917" y1="38906" x2="32917" y2="38906"/>
                        <a14:foregroundMark x1="30139" y1="39375" x2="30139" y2="39375"/>
                        <a14:foregroundMark x1="39861" y1="39141" x2="39861" y2="39141"/>
                        <a14:foregroundMark x1="29028" y1="43047" x2="29028" y2="43047"/>
                        <a14:foregroundMark x1="29444" y1="44375" x2="29444" y2="44375"/>
                        <a14:foregroundMark x1="53889" y1="39375" x2="53889" y2="39375"/>
                        <a14:foregroundMark x1="59306" y1="38906" x2="59306" y2="38906"/>
                        <a14:foregroundMark x1="56667" y1="38906" x2="56667" y2="38906"/>
                        <a14:foregroundMark x1="58889" y1="40859" x2="58889" y2="40859"/>
                        <a14:foregroundMark x1="50833" y1="27969" x2="50833" y2="27969"/>
                        <a14:foregroundMark x1="52361" y1="40625" x2="52361" y2="40625"/>
                        <a14:foregroundMark x1="60139" y1="44844" x2="60139" y2="44844"/>
                        <a14:foregroundMark x1="52361" y1="44609" x2="52361" y2="44609"/>
                        <a14:foregroundMark x1="49583" y1="64063" x2="49583" y2="64063"/>
                        <a14:foregroundMark x1="35278" y1="61875" x2="35278" y2="61875"/>
                        <a14:foregroundMark x1="30139" y1="59219" x2="30139" y2="59219"/>
                        <a14:foregroundMark x1="30139" y1="59219" x2="30139" y2="59219"/>
                        <a14:foregroundMark x1="30139" y1="59688" x2="30139" y2="59688"/>
                        <a14:foregroundMark x1="32917" y1="61641" x2="32917" y2="61641"/>
                        <a14:foregroundMark x1="38750" y1="62969" x2="38750" y2="62969"/>
                        <a14:foregroundMark x1="50000" y1="66016" x2="50000" y2="66016"/>
                        <a14:foregroundMark x1="61250" y1="65391" x2="61250" y2="65391"/>
                        <a14:foregroundMark x1="67083" y1="59219" x2="67083" y2="59219"/>
                        <a14:foregroundMark x1="67917" y1="58594" x2="67917" y2="58594"/>
                        <a14:foregroundMark x1="69444" y1="56797" x2="69444" y2="56797"/>
                        <a14:foregroundMark x1="69444" y1="55313" x2="69444" y2="55313"/>
                        <a14:foregroundMark x1="65556" y1="60781" x2="65556" y2="60781"/>
                        <a14:foregroundMark x1="62083" y1="59922" x2="62083" y2="59922"/>
                        <a14:foregroundMark x1="93472" y1="61875" x2="93472" y2="61875"/>
                        <a14:foregroundMark x1="98194" y1="62266" x2="98194" y2="62266"/>
                        <a14:foregroundMark x1="56250" y1="38281" x2="56250" y2="38281"/>
                        <a14:foregroundMark x1="3750" y1="56406" x2="3750" y2="56406"/>
                      </a14:backgroundRemoval>
                    </a14:imgEffect>
                  </a14:imgLayer>
                </a14:imgProps>
              </a:ext>
            </a:extLst>
          </a:blip>
          <a:srcRect t="24801" b="23750"/>
          <a:stretch/>
        </p:blipFill>
        <p:spPr>
          <a:xfrm>
            <a:off x="1887898" y="1222118"/>
            <a:ext cx="5745236" cy="5254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4627F77-EE0E-A68F-0B69-CB8419FC389A}"/>
              </a:ext>
            </a:extLst>
          </p:cNvPr>
          <p:cNvSpPr txBox="1"/>
          <p:nvPr/>
        </p:nvSpPr>
        <p:spPr>
          <a:xfrm>
            <a:off x="3322147" y="612695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173883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Felicidades !!!!!!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754738" y="5515123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siguiente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7F7A6FB-A8B7-8B0B-F6BE-1BAC217F3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138" y="41073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757611-092D-FCDA-EBDC-19C3AFB3D1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69" b="74297" l="3750" r="98056">
                        <a14:foregroundMark x1="24028" y1="37188" x2="24028" y2="37188"/>
                        <a14:foregroundMark x1="10694" y1="57500" x2="10694" y2="57500"/>
                        <a14:foregroundMark x1="15833" y1="68672" x2="15833" y2="68672"/>
                        <a14:foregroundMark x1="11944" y1="68672" x2="11944" y2="68672"/>
                        <a14:foregroundMark x1="5694" y1="67578" x2="5694" y2="67578"/>
                        <a14:foregroundMark x1="5278" y1="71016" x2="5278" y2="71016"/>
                        <a14:foregroundMark x1="10417" y1="74297" x2="10417" y2="74297"/>
                        <a14:foregroundMark x1="52361" y1="38438" x2="52361" y2="38438"/>
                        <a14:foregroundMark x1="36389" y1="38672" x2="36389" y2="38672"/>
                        <a14:foregroundMark x1="32917" y1="38906" x2="32917" y2="38906"/>
                        <a14:foregroundMark x1="30139" y1="39375" x2="30139" y2="39375"/>
                        <a14:foregroundMark x1="39861" y1="39141" x2="39861" y2="39141"/>
                        <a14:foregroundMark x1="29028" y1="43047" x2="29028" y2="43047"/>
                        <a14:foregroundMark x1="29444" y1="44375" x2="29444" y2="44375"/>
                        <a14:foregroundMark x1="53889" y1="39375" x2="53889" y2="39375"/>
                        <a14:foregroundMark x1="59306" y1="38906" x2="59306" y2="38906"/>
                        <a14:foregroundMark x1="56667" y1="38906" x2="56667" y2="38906"/>
                        <a14:foregroundMark x1="58889" y1="40859" x2="58889" y2="40859"/>
                        <a14:foregroundMark x1="50833" y1="27969" x2="50833" y2="27969"/>
                        <a14:foregroundMark x1="52361" y1="40625" x2="52361" y2="40625"/>
                        <a14:foregroundMark x1="60139" y1="44844" x2="60139" y2="44844"/>
                        <a14:foregroundMark x1="52361" y1="44609" x2="52361" y2="44609"/>
                        <a14:foregroundMark x1="49583" y1="64063" x2="49583" y2="64063"/>
                        <a14:foregroundMark x1="35278" y1="61875" x2="35278" y2="61875"/>
                        <a14:foregroundMark x1="30139" y1="59219" x2="30139" y2="59219"/>
                        <a14:foregroundMark x1="30139" y1="59219" x2="30139" y2="59219"/>
                        <a14:foregroundMark x1="30139" y1="59688" x2="30139" y2="59688"/>
                        <a14:foregroundMark x1="32917" y1="61641" x2="32917" y2="61641"/>
                        <a14:foregroundMark x1="38750" y1="62969" x2="38750" y2="62969"/>
                        <a14:foregroundMark x1="50000" y1="66016" x2="50000" y2="66016"/>
                        <a14:foregroundMark x1="61250" y1="65391" x2="61250" y2="65391"/>
                        <a14:foregroundMark x1="67083" y1="59219" x2="67083" y2="59219"/>
                        <a14:foregroundMark x1="67917" y1="58594" x2="67917" y2="58594"/>
                        <a14:foregroundMark x1="69444" y1="56797" x2="69444" y2="56797"/>
                        <a14:foregroundMark x1="69444" y1="55313" x2="69444" y2="55313"/>
                        <a14:foregroundMark x1="65556" y1="60781" x2="65556" y2="60781"/>
                        <a14:foregroundMark x1="62083" y1="59922" x2="62083" y2="59922"/>
                        <a14:foregroundMark x1="93472" y1="61875" x2="93472" y2="61875"/>
                        <a14:foregroundMark x1="98194" y1="62266" x2="98194" y2="62266"/>
                        <a14:foregroundMark x1="56250" y1="38281" x2="56250" y2="38281"/>
                        <a14:foregroundMark x1="3750" y1="56406" x2="3750" y2="56406"/>
                      </a14:backgroundRemoval>
                    </a14:imgEffect>
                  </a14:imgLayer>
                </a14:imgProps>
              </a:ext>
            </a:extLst>
          </a:blip>
          <a:srcRect t="24801" b="23750"/>
          <a:stretch/>
        </p:blipFill>
        <p:spPr>
          <a:xfrm>
            <a:off x="1887898" y="1222118"/>
            <a:ext cx="5745236" cy="5254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EA8C095-B137-E65D-7678-7512F03BB8DF}"/>
              </a:ext>
            </a:extLst>
          </p:cNvPr>
          <p:cNvSpPr txBox="1"/>
          <p:nvPr/>
        </p:nvSpPr>
        <p:spPr>
          <a:xfrm>
            <a:off x="3322147" y="612695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37478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00707"/>
            <a:ext cx="3671392" cy="5256584"/>
          </a:xfrm>
        </p:spPr>
        <p:txBody>
          <a:bodyPr>
            <a:normAutofit/>
          </a:bodyPr>
          <a:lstStyle/>
          <a:p>
            <a:r>
              <a:rPr lang="es-MX" sz="5400" b="1" dirty="0"/>
              <a:t>Te presento a Harry, el gran mago de las palabras mágicas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852781B-CDF2-6250-C0BF-BC44F0F05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8" b="95078" l="10000" r="90000">
                        <a14:foregroundMark x1="48333" y1="11172" x2="48333" y2="11172"/>
                        <a14:foregroundMark x1="38750" y1="11172" x2="38750" y2="11172"/>
                        <a14:foregroundMark x1="38750" y1="16094" x2="38750" y2="16094"/>
                        <a14:foregroundMark x1="38750" y1="17344" x2="38750" y2="17344"/>
                        <a14:foregroundMark x1="38750" y1="19531" x2="38750" y2="19531"/>
                        <a14:foregroundMark x1="38438" y1="16094" x2="38438" y2="16094"/>
                        <a14:foregroundMark x1="40417" y1="16094" x2="47292" y2="15859"/>
                        <a14:foregroundMark x1="48646" y1="15859" x2="50625" y2="15078"/>
                        <a14:foregroundMark x1="54896" y1="13906" x2="54896" y2="13906"/>
                        <a14:foregroundMark x1="55521" y1="13594" x2="55521" y2="13594"/>
                        <a14:foregroundMark x1="59792" y1="11406" x2="53125" y2="4922"/>
                        <a14:foregroundMark x1="53125" y1="4922" x2="41563" y2="6484"/>
                        <a14:foregroundMark x1="41563" y1="6484" x2="35104" y2="12656"/>
                        <a14:foregroundMark x1="71667" y1="31172" x2="71667" y2="31172"/>
                        <a14:foregroundMark x1="49583" y1="45703" x2="49583" y2="45703"/>
                        <a14:foregroundMark x1="49896" y1="43516" x2="49896" y2="43516"/>
                        <a14:foregroundMark x1="48021" y1="44219" x2="48021" y2="44219"/>
                        <a14:foregroundMark x1="45625" y1="49609" x2="48229" y2="39219"/>
                        <a14:foregroundMark x1="48229" y1="39219" x2="52500" y2="50547"/>
                        <a14:foregroundMark x1="52500" y1="50547" x2="44688" y2="50625"/>
                        <a14:foregroundMark x1="41042" y1="50391" x2="41354" y2="51406"/>
                        <a14:foregroundMark x1="43021" y1="51875" x2="43021" y2="51875"/>
                        <a14:foregroundMark x1="39063" y1="85703" x2="27813" y2="89141"/>
                        <a14:foregroundMark x1="27813" y1="89141" x2="36146" y2="96250"/>
                        <a14:foregroundMark x1="36146" y1="96250" x2="73125" y2="91641"/>
                        <a14:foregroundMark x1="73125" y1="91641" x2="65417" y2="84453"/>
                        <a14:foregroundMark x1="65417" y1="84453" x2="41042" y2="84922"/>
                        <a14:foregroundMark x1="39792" y1="95078" x2="39792" y2="95078"/>
                        <a14:foregroundMark x1="48021" y1="47656" x2="48021" y2="47656"/>
                        <a14:foregroundMark x1="42396" y1="51406" x2="42396" y2="51406"/>
                      </a14:backgroundRemoval>
                    </a14:imgEffect>
                  </a14:imgLayer>
                </a14:imgProps>
              </a:ext>
            </a:extLst>
          </a:blip>
          <a:srcRect l="25284" t="2032" r="17827"/>
          <a:stretch/>
        </p:blipFill>
        <p:spPr>
          <a:xfrm>
            <a:off x="4596923" y="122246"/>
            <a:ext cx="3816424" cy="6613507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BDC46C12-8166-2E05-8891-D8B8D2F02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3347" y="6158475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927A7BA-F0F6-7F23-FEAF-BCD6C64FB5F0}"/>
              </a:ext>
            </a:extLst>
          </p:cNvPr>
          <p:cNvSpPr txBox="1"/>
          <p:nvPr/>
        </p:nvSpPr>
        <p:spPr>
          <a:xfrm>
            <a:off x="4515811" y="64205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213246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250">
        <p15:prstTrans prst="drape"/>
      </p:transition>
    </mc:Choice>
    <mc:Fallback xmlns="">
      <p:transition spd="slow" advClick="0" advTm="4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Felicidades !!!!!!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754738" y="5515123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siguiente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4C8982-55E7-D3BA-D694-9CBE8CB9A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69" b="74297" l="3750" r="98056">
                        <a14:foregroundMark x1="24028" y1="37188" x2="24028" y2="37188"/>
                        <a14:foregroundMark x1="10694" y1="57500" x2="10694" y2="57500"/>
                        <a14:foregroundMark x1="15833" y1="68672" x2="15833" y2="68672"/>
                        <a14:foregroundMark x1="11944" y1="68672" x2="11944" y2="68672"/>
                        <a14:foregroundMark x1="5694" y1="67578" x2="5694" y2="67578"/>
                        <a14:foregroundMark x1="5278" y1="71016" x2="5278" y2="71016"/>
                        <a14:foregroundMark x1="10417" y1="74297" x2="10417" y2="74297"/>
                        <a14:foregroundMark x1="52361" y1="38438" x2="52361" y2="38438"/>
                        <a14:foregroundMark x1="36389" y1="38672" x2="36389" y2="38672"/>
                        <a14:foregroundMark x1="32917" y1="38906" x2="32917" y2="38906"/>
                        <a14:foregroundMark x1="30139" y1="39375" x2="30139" y2="39375"/>
                        <a14:foregroundMark x1="39861" y1="39141" x2="39861" y2="39141"/>
                        <a14:foregroundMark x1="29028" y1="43047" x2="29028" y2="43047"/>
                        <a14:foregroundMark x1="29444" y1="44375" x2="29444" y2="44375"/>
                        <a14:foregroundMark x1="53889" y1="39375" x2="53889" y2="39375"/>
                        <a14:foregroundMark x1="59306" y1="38906" x2="59306" y2="38906"/>
                        <a14:foregroundMark x1="56667" y1="38906" x2="56667" y2="38906"/>
                        <a14:foregroundMark x1="58889" y1="40859" x2="58889" y2="40859"/>
                        <a14:foregroundMark x1="50833" y1="27969" x2="50833" y2="27969"/>
                        <a14:foregroundMark x1="52361" y1="40625" x2="52361" y2="40625"/>
                        <a14:foregroundMark x1="60139" y1="44844" x2="60139" y2="44844"/>
                        <a14:foregroundMark x1="52361" y1="44609" x2="52361" y2="44609"/>
                        <a14:foregroundMark x1="49583" y1="64063" x2="49583" y2="64063"/>
                        <a14:foregroundMark x1="35278" y1="61875" x2="35278" y2="61875"/>
                        <a14:foregroundMark x1="30139" y1="59219" x2="30139" y2="59219"/>
                        <a14:foregroundMark x1="30139" y1="59219" x2="30139" y2="59219"/>
                        <a14:foregroundMark x1="30139" y1="59688" x2="30139" y2="59688"/>
                        <a14:foregroundMark x1="32917" y1="61641" x2="32917" y2="61641"/>
                        <a14:foregroundMark x1="38750" y1="62969" x2="38750" y2="62969"/>
                        <a14:foregroundMark x1="50000" y1="66016" x2="50000" y2="66016"/>
                        <a14:foregroundMark x1="61250" y1="65391" x2="61250" y2="65391"/>
                        <a14:foregroundMark x1="67083" y1="59219" x2="67083" y2="59219"/>
                        <a14:foregroundMark x1="67917" y1="58594" x2="67917" y2="58594"/>
                        <a14:foregroundMark x1="69444" y1="56797" x2="69444" y2="56797"/>
                        <a14:foregroundMark x1="69444" y1="55313" x2="69444" y2="55313"/>
                        <a14:foregroundMark x1="65556" y1="60781" x2="65556" y2="60781"/>
                        <a14:foregroundMark x1="62083" y1="59922" x2="62083" y2="59922"/>
                        <a14:foregroundMark x1="93472" y1="61875" x2="93472" y2="61875"/>
                        <a14:foregroundMark x1="98194" y1="62266" x2="98194" y2="62266"/>
                        <a14:foregroundMark x1="56250" y1="38281" x2="56250" y2="38281"/>
                        <a14:foregroundMark x1="3750" y1="56406" x2="3750" y2="56406"/>
                      </a14:backgroundRemoval>
                    </a14:imgEffect>
                  </a14:imgLayer>
                </a14:imgProps>
              </a:ext>
            </a:extLst>
          </a:blip>
          <a:srcRect t="24801" b="23750"/>
          <a:stretch/>
        </p:blipFill>
        <p:spPr>
          <a:xfrm>
            <a:off x="1887898" y="1222118"/>
            <a:ext cx="5745236" cy="5254903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E59E845-CE83-C90A-ED1E-DA9BF2C1C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0138" y="410730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78BB217-F07B-7082-C0B9-34CA8426AFE2}"/>
              </a:ext>
            </a:extLst>
          </p:cNvPr>
          <p:cNvSpPr txBox="1"/>
          <p:nvPr/>
        </p:nvSpPr>
        <p:spPr>
          <a:xfrm>
            <a:off x="3322147" y="612695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5935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Felicidades !!!!!!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754738" y="5515123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siguiente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D3532A0-0C0C-7C2F-2A24-51B40EDC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138" y="335779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3CCCB7-1721-E17F-6379-DD3FE3D3D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69" b="74297" l="3750" r="98056">
                        <a14:foregroundMark x1="24028" y1="37188" x2="24028" y2="37188"/>
                        <a14:foregroundMark x1="10694" y1="57500" x2="10694" y2="57500"/>
                        <a14:foregroundMark x1="15833" y1="68672" x2="15833" y2="68672"/>
                        <a14:foregroundMark x1="11944" y1="68672" x2="11944" y2="68672"/>
                        <a14:foregroundMark x1="5694" y1="67578" x2="5694" y2="67578"/>
                        <a14:foregroundMark x1="5278" y1="71016" x2="5278" y2="71016"/>
                        <a14:foregroundMark x1="10417" y1="74297" x2="10417" y2="74297"/>
                        <a14:foregroundMark x1="52361" y1="38438" x2="52361" y2="38438"/>
                        <a14:foregroundMark x1="36389" y1="38672" x2="36389" y2="38672"/>
                        <a14:foregroundMark x1="32917" y1="38906" x2="32917" y2="38906"/>
                        <a14:foregroundMark x1="30139" y1="39375" x2="30139" y2="39375"/>
                        <a14:foregroundMark x1="39861" y1="39141" x2="39861" y2="39141"/>
                        <a14:foregroundMark x1="29028" y1="43047" x2="29028" y2="43047"/>
                        <a14:foregroundMark x1="29444" y1="44375" x2="29444" y2="44375"/>
                        <a14:foregroundMark x1="53889" y1="39375" x2="53889" y2="39375"/>
                        <a14:foregroundMark x1="59306" y1="38906" x2="59306" y2="38906"/>
                        <a14:foregroundMark x1="56667" y1="38906" x2="56667" y2="38906"/>
                        <a14:foregroundMark x1="58889" y1="40859" x2="58889" y2="40859"/>
                        <a14:foregroundMark x1="50833" y1="27969" x2="50833" y2="27969"/>
                        <a14:foregroundMark x1="52361" y1="40625" x2="52361" y2="40625"/>
                        <a14:foregroundMark x1="60139" y1="44844" x2="60139" y2="44844"/>
                        <a14:foregroundMark x1="52361" y1="44609" x2="52361" y2="44609"/>
                        <a14:foregroundMark x1="49583" y1="64063" x2="49583" y2="64063"/>
                        <a14:foregroundMark x1="35278" y1="61875" x2="35278" y2="61875"/>
                        <a14:foregroundMark x1="30139" y1="59219" x2="30139" y2="59219"/>
                        <a14:foregroundMark x1="30139" y1="59219" x2="30139" y2="59219"/>
                        <a14:foregroundMark x1="30139" y1="59688" x2="30139" y2="59688"/>
                        <a14:foregroundMark x1="32917" y1="61641" x2="32917" y2="61641"/>
                        <a14:foregroundMark x1="38750" y1="62969" x2="38750" y2="62969"/>
                        <a14:foregroundMark x1="50000" y1="66016" x2="50000" y2="66016"/>
                        <a14:foregroundMark x1="61250" y1="65391" x2="61250" y2="65391"/>
                        <a14:foregroundMark x1="67083" y1="59219" x2="67083" y2="59219"/>
                        <a14:foregroundMark x1="67917" y1="58594" x2="67917" y2="58594"/>
                        <a14:foregroundMark x1="69444" y1="56797" x2="69444" y2="56797"/>
                        <a14:foregroundMark x1="69444" y1="55313" x2="69444" y2="55313"/>
                        <a14:foregroundMark x1="65556" y1="60781" x2="65556" y2="60781"/>
                        <a14:foregroundMark x1="62083" y1="59922" x2="62083" y2="59922"/>
                        <a14:foregroundMark x1="93472" y1="61875" x2="93472" y2="61875"/>
                        <a14:foregroundMark x1="98194" y1="62266" x2="98194" y2="62266"/>
                        <a14:foregroundMark x1="56250" y1="38281" x2="56250" y2="38281"/>
                        <a14:foregroundMark x1="3750" y1="56406" x2="3750" y2="56406"/>
                      </a14:backgroundRemoval>
                    </a14:imgEffect>
                  </a14:imgLayer>
                </a14:imgProps>
              </a:ext>
            </a:extLst>
          </a:blip>
          <a:srcRect t="24801" b="23750"/>
          <a:stretch/>
        </p:blipFill>
        <p:spPr>
          <a:xfrm>
            <a:off x="1887898" y="1222118"/>
            <a:ext cx="5745236" cy="5254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80811BB-BF2A-CC8B-3402-79FC8C0C4892}"/>
              </a:ext>
            </a:extLst>
          </p:cNvPr>
          <p:cNvSpPr txBox="1"/>
          <p:nvPr/>
        </p:nvSpPr>
        <p:spPr>
          <a:xfrm>
            <a:off x="3322147" y="612695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41817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Inténtalo de nuevo!!!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886600" y="5733257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regresa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A8C9A3C-7C8B-AD88-E9F9-600AE1937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25590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34AD13C-7F72-E26D-9E93-A1E542D61E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083" r="92361">
                        <a14:foregroundMark x1="7222" y1="43906" x2="7222" y2="43906"/>
                        <a14:foregroundMark x1="27500" y1="40625" x2="27500" y2="40625"/>
                        <a14:foregroundMark x1="58889" y1="40000" x2="58889" y2="40000"/>
                        <a14:foregroundMark x1="92361" y1="45703" x2="92361" y2="45703"/>
                      </a14:backgroundRemoval>
                    </a14:imgEffect>
                  </a14:imgLayer>
                </a14:imgProps>
              </a:ext>
            </a:extLst>
          </a:blip>
          <a:srcRect t="20671" b="25851"/>
          <a:stretch/>
        </p:blipFill>
        <p:spPr>
          <a:xfrm>
            <a:off x="1475656" y="1214606"/>
            <a:ext cx="5935876" cy="56433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9715FC8-52D2-163B-A38B-7E06741977F1}"/>
              </a:ext>
            </a:extLst>
          </p:cNvPr>
          <p:cNvSpPr txBox="1"/>
          <p:nvPr/>
        </p:nvSpPr>
        <p:spPr>
          <a:xfrm>
            <a:off x="2843808" y="660591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18529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Inténtalo de nuevo!!!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886600" y="5733257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regresa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E68B82-DA33-7C83-2C7D-5C31F46DA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083" r="92361">
                        <a14:foregroundMark x1="7222" y1="43906" x2="7222" y2="43906"/>
                        <a14:foregroundMark x1="27500" y1="40625" x2="27500" y2="40625"/>
                        <a14:foregroundMark x1="58889" y1="40000" x2="58889" y2="40000"/>
                        <a14:foregroundMark x1="92361" y1="45703" x2="92361" y2="45703"/>
                      </a14:backgroundRemoval>
                    </a14:imgEffect>
                  </a14:imgLayer>
                </a14:imgProps>
              </a:ext>
            </a:extLst>
          </a:blip>
          <a:srcRect t="20671" b="25851"/>
          <a:stretch/>
        </p:blipFill>
        <p:spPr>
          <a:xfrm>
            <a:off x="1475656" y="1214606"/>
            <a:ext cx="5935876" cy="5643394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FB54CAA-26F8-BEF3-5C8C-C49C0CB81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25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Inténtalo de nuevo!!!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886600" y="5733257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regresa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E92148-B30C-B0E9-A81D-19F5842EA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083" r="92361">
                        <a14:foregroundMark x1="7222" y1="43906" x2="7222" y2="43906"/>
                        <a14:foregroundMark x1="27500" y1="40625" x2="27500" y2="40625"/>
                        <a14:foregroundMark x1="58889" y1="40000" x2="58889" y2="40000"/>
                        <a14:foregroundMark x1="92361" y1="45703" x2="92361" y2="45703"/>
                      </a14:backgroundRemoval>
                    </a14:imgEffect>
                  </a14:imgLayer>
                </a14:imgProps>
              </a:ext>
            </a:extLst>
          </a:blip>
          <a:srcRect t="20671" b="25851"/>
          <a:stretch/>
        </p:blipFill>
        <p:spPr>
          <a:xfrm>
            <a:off x="1475656" y="1214606"/>
            <a:ext cx="5935876" cy="5643394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37AF8AE-D21E-F07F-71DF-DF0ADEB85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25590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401938-EBC8-438E-F115-09E740288254}"/>
              </a:ext>
            </a:extLst>
          </p:cNvPr>
          <p:cNvSpPr txBox="1"/>
          <p:nvPr/>
        </p:nvSpPr>
        <p:spPr>
          <a:xfrm>
            <a:off x="2926160" y="659387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15909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Inténtalo de nuevo!!!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886600" y="5733257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regresa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E8CB5B-5FCB-774C-4B52-025E4F8AF3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083" r="92361">
                        <a14:foregroundMark x1="7222" y1="43906" x2="7222" y2="43906"/>
                        <a14:foregroundMark x1="27500" y1="40625" x2="27500" y2="40625"/>
                        <a14:foregroundMark x1="58889" y1="40000" x2="58889" y2="40000"/>
                        <a14:foregroundMark x1="92361" y1="45703" x2="92361" y2="45703"/>
                      </a14:backgroundRemoval>
                    </a14:imgEffect>
                  </a14:imgLayer>
                </a14:imgProps>
              </a:ext>
            </a:extLst>
          </a:blip>
          <a:srcRect t="20671" b="25851"/>
          <a:stretch/>
        </p:blipFill>
        <p:spPr>
          <a:xfrm>
            <a:off x="1475656" y="1214606"/>
            <a:ext cx="5935876" cy="5643394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C343871-39D1-6AF7-DFE1-C572E8288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25590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45D42A-EDDB-BF30-79A1-2408D7989238}"/>
              </a:ext>
            </a:extLst>
          </p:cNvPr>
          <p:cNvSpPr txBox="1"/>
          <p:nvPr/>
        </p:nvSpPr>
        <p:spPr>
          <a:xfrm>
            <a:off x="2926160" y="661644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414120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Inténtalo de nuevo!!!</a:t>
            </a:r>
          </a:p>
        </p:txBody>
      </p:sp>
      <p:sp>
        <p:nvSpPr>
          <p:cNvPr id="4" name="Flecha izquierda 3">
            <a:hlinkClick r:id="rId4" action="ppaction://hlinksldjump"/>
          </p:cNvPr>
          <p:cNvSpPr/>
          <p:nvPr/>
        </p:nvSpPr>
        <p:spPr>
          <a:xfrm>
            <a:off x="6886600" y="5733257"/>
            <a:ext cx="1800200" cy="9883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regresa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6E2E8A-1926-727B-6B24-A6C24DB3F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083" r="92361">
                        <a14:foregroundMark x1="7222" y1="43906" x2="7222" y2="43906"/>
                        <a14:foregroundMark x1="27500" y1="40625" x2="27500" y2="40625"/>
                        <a14:foregroundMark x1="58889" y1="40000" x2="58889" y2="40000"/>
                        <a14:foregroundMark x1="92361" y1="45703" x2="92361" y2="45703"/>
                      </a14:backgroundRemoval>
                    </a14:imgEffect>
                  </a14:imgLayer>
                </a14:imgProps>
              </a:ext>
            </a:extLst>
          </a:blip>
          <a:srcRect t="20671" b="25851"/>
          <a:stretch/>
        </p:blipFill>
        <p:spPr>
          <a:xfrm>
            <a:off x="1475656" y="1214606"/>
            <a:ext cx="5935876" cy="5643394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3735AC6-C089-C704-8B74-DD590C69D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25590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A731AB-F535-7E01-F54E-3B7318D980D7}"/>
              </a:ext>
            </a:extLst>
          </p:cNvPr>
          <p:cNvSpPr txBox="1"/>
          <p:nvPr/>
        </p:nvSpPr>
        <p:spPr>
          <a:xfrm>
            <a:off x="2926160" y="661841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31719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7864" y="0"/>
            <a:ext cx="5688632" cy="3240359"/>
          </a:xfrm>
        </p:spPr>
        <p:txBody>
          <a:bodyPr>
            <a:normAutofit fontScale="90000"/>
          </a:bodyPr>
          <a:lstStyle/>
          <a:p>
            <a:r>
              <a:rPr lang="es-MX" sz="3600" b="1" dirty="0"/>
              <a:t>El primo de Harry ama viajar por todo el mundo y en uno de sus viajes un viejito le regaló una caja llena de palabras brillantes y le contó que esas palabras tienen un gran valor.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7B1C2A-3A75-CEC6-165C-F27B5C174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208" y1="22266" x2="25208" y2="22266"/>
                        <a14:foregroundMark x1="43646" y1="35156" x2="43646" y2="35156"/>
                        <a14:foregroundMark x1="44063" y1="33906" x2="44063" y2="33906"/>
                        <a14:foregroundMark x1="37396" y1="41406" x2="37396" y2="41406"/>
                        <a14:foregroundMark x1="41146" y1="41719" x2="41146" y2="41719"/>
                        <a14:foregroundMark x1="41146" y1="42031" x2="41146" y2="42031"/>
                        <a14:foregroundMark x1="38229" y1="42031" x2="38229" y2="42031"/>
                        <a14:foregroundMark x1="36979" y1="41406" x2="36979" y2="41406"/>
                        <a14:foregroundMark x1="38646" y1="42031" x2="38646" y2="42031"/>
                        <a14:foregroundMark x1="39896" y1="42031" x2="39896" y2="42031"/>
                        <a14:foregroundMark x1="38229" y1="42031" x2="38229" y2="42031"/>
                        <a14:backgroundMark x1="18958" y1="42969" x2="29792" y2="34531"/>
                        <a14:backgroundMark x1="29792" y1="34531" x2="43021" y2="30703"/>
                        <a14:backgroundMark x1="45126" y1="35156" x2="48229" y2="41719"/>
                        <a14:backgroundMark x1="44535" y1="33906" x2="45126" y2="35156"/>
                        <a14:backgroundMark x1="43021" y1="30703" x2="44535" y2="33906"/>
                        <a14:backgroundMark x1="48229" y1="41719" x2="34896" y2="42031"/>
                        <a14:backgroundMark x1="34896" y1="42031" x2="27604" y2="52109"/>
                        <a14:backgroundMark x1="27604" y1="52109" x2="19792" y2="44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2038" y="-171400"/>
            <a:ext cx="5164038" cy="688538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C7486D9-1A5E-72C0-C8D3-9C4E26DB8E89}"/>
              </a:ext>
            </a:extLst>
          </p:cNvPr>
          <p:cNvSpPr txBox="1">
            <a:spLocks/>
          </p:cNvSpPr>
          <p:nvPr/>
        </p:nvSpPr>
        <p:spPr>
          <a:xfrm>
            <a:off x="3779912" y="3645025"/>
            <a:ext cx="5256584" cy="3240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/>
              <a:t>Se acercaba el cumpleaños de Harry y su primo pensó que esa caja seria un excelente regalo, así que la envolvió en un papel azul con café y se la dio. </a:t>
            </a:r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B726EA06-D944-4224-CA31-F7CA2371A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82" y="6104384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56457F-7737-75BD-9C48-FE10A5B16FB4}"/>
              </a:ext>
            </a:extLst>
          </p:cNvPr>
          <p:cNvSpPr txBox="1"/>
          <p:nvPr/>
        </p:nvSpPr>
        <p:spPr>
          <a:xfrm>
            <a:off x="334727" y="595049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187090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1190">
        <p15:prstTrans prst="drape"/>
      </p:transition>
    </mc:Choice>
    <mc:Fallback xmlns="">
      <p:transition spd="slow" advClick="0" advTm="11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4437894"/>
            <a:ext cx="8229600" cy="24048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MX" b="1" dirty="0">
                <a:latin typeface="+mj-lt"/>
              </a:rPr>
              <a:t>En una carta, su primo le dice que esas palabras son mágicas, y si las regalas a los demás, pueden conseguir que las personas hagan muchas cosas, por ejemplo: hacer reír al que está triste, llorar de alegría, entender cuando no entendemos, abrir el corazón a los demás, entre otras cosas mas. 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AC3EBAD4-996B-FE76-2ED4-2B521F829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304057"/>
            <a:ext cx="609600" cy="609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85B1ED-A8E6-94F3-D325-02EF7172A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88" b="63915" l="7453" r="97553">
                        <a14:foregroundMark x1="29477" y1="23139" x2="29477" y2="23139"/>
                        <a14:foregroundMark x1="20245" y1="22827" x2="20245" y2="22827"/>
                        <a14:foregroundMark x1="26251" y1="20450" x2="26251" y2="20450"/>
                        <a14:foregroundMark x1="41935" y1="55410" x2="41935" y2="55410"/>
                        <a14:foregroundMark x1="47942" y1="61101" x2="47942" y2="61101"/>
                        <a14:foregroundMark x1="39600" y1="63977" x2="39600" y2="63977"/>
                        <a14:foregroundMark x1="7453" y1="46029" x2="7453" y2="46029"/>
                        <a14:foregroundMark x1="85984" y1="54096" x2="85984" y2="54096"/>
                        <a14:foregroundMark x1="90100" y1="58912" x2="90100" y2="58912"/>
                        <a14:foregroundMark x1="93771" y1="57911" x2="93771" y2="57911"/>
                        <a14:foregroundMark x1="97553" y1="61601" x2="97553" y2="61601"/>
                      </a14:backgroundRemoval>
                    </a14:imgEffect>
                  </a14:imgLayer>
                </a14:imgProps>
              </a:ext>
            </a:extLst>
          </a:blip>
          <a:srcRect t="18500" b="33200"/>
          <a:stretch/>
        </p:blipFill>
        <p:spPr>
          <a:xfrm>
            <a:off x="1619672" y="-131164"/>
            <a:ext cx="5256584" cy="45157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95F49BB-D1D6-5CFD-270E-A3EB1432E732}"/>
              </a:ext>
            </a:extLst>
          </p:cNvPr>
          <p:cNvSpPr txBox="1"/>
          <p:nvPr/>
        </p:nvSpPr>
        <p:spPr>
          <a:xfrm>
            <a:off x="2922806" y="4016796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179107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980">
        <p15:prstTrans prst="drape"/>
      </p:transition>
    </mc:Choice>
    <mc:Fallback xmlns="">
      <p:transition spd="slow" advClick="0" advTm="20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33382" y="36170"/>
            <a:ext cx="9177381" cy="11605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b="1" dirty="0"/>
              <a:t>Desde entonces Harry juega muy contento con sus amigos en su jardín, arman y desarman las palabras sin cesar.</a:t>
            </a:r>
          </a:p>
          <a:p>
            <a:endParaRPr lang="es-MX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786E10-8FA7-4C8D-D004-64D2F7D3F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00" b="73750" l="6146" r="90000">
                        <a14:foregroundMark x1="18958" y1="27500" x2="18958" y2="27500"/>
                        <a14:foregroundMark x1="8125" y1="37734" x2="8125" y2="37734"/>
                        <a14:foregroundMark x1="7292" y1="47344" x2="7292" y2="47344"/>
                        <a14:foregroundMark x1="6146" y1="37344" x2="6146" y2="37344"/>
                        <a14:foregroundMark x1="48333" y1="48047" x2="48333" y2="48047"/>
                        <a14:foregroundMark x1="81354" y1="48438" x2="81354" y2="48438"/>
                        <a14:foregroundMark x1="51250" y1="48906" x2="51250" y2="48906"/>
                        <a14:foregroundMark x1="84792" y1="70547" x2="84792" y2="70547"/>
                        <a14:foregroundMark x1="85938" y1="72266" x2="85938" y2="72266"/>
                        <a14:foregroundMark x1="87188" y1="72734" x2="87188" y2="72734"/>
                        <a14:foregroundMark x1="87188" y1="73359" x2="87188" y2="73359"/>
                        <a14:foregroundMark x1="48333" y1="48906" x2="48333" y2="48906"/>
                        <a14:foregroundMark x1="41771" y1="54766" x2="41771" y2="54766"/>
                        <a14:foregroundMark x1="53958" y1="57109" x2="53958" y2="57109"/>
                        <a14:backgroundMark x1="35000" y1="48516" x2="33125" y2="58047"/>
                        <a14:backgroundMark x1="33125" y1="58047" x2="39271" y2="52422"/>
                        <a14:backgroundMark x1="39271" y1="52422" x2="35000" y2="48516"/>
                        <a14:backgroundMark x1="20104" y1="62031" x2="20104" y2="62031"/>
                      </a14:backgroundRemoval>
                    </a14:imgEffect>
                  </a14:imgLayer>
                </a14:imgProps>
              </a:ext>
            </a:extLst>
          </a:blip>
          <a:srcRect t="24168" b="20600"/>
          <a:stretch/>
        </p:blipFill>
        <p:spPr>
          <a:xfrm>
            <a:off x="827584" y="830589"/>
            <a:ext cx="7056784" cy="5196822"/>
          </a:xfrm>
          <a:prstGeom prst="rect">
            <a:avLst/>
          </a:prstGeo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275062" y="5345832"/>
            <a:ext cx="8640960" cy="1512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b="1" dirty="0"/>
              <a:t>Hay veces que las letras se unen solas para formar palabras fantásticas, imaginarias, y es que Harry es realmente un mago de las palabras.</a:t>
            </a:r>
          </a:p>
          <a:p>
            <a:pPr marL="0" indent="0">
              <a:buNone/>
            </a:pPr>
            <a:endParaRPr lang="es-MX" b="1" dirty="0"/>
          </a:p>
        </p:txBody>
      </p:sp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622981B5-11E9-4FF9-4C91-DE79B024A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399" y="4293096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8EC3C0D-58CB-79B5-6730-C2857B40B0CE}"/>
              </a:ext>
            </a:extLst>
          </p:cNvPr>
          <p:cNvSpPr txBox="1"/>
          <p:nvPr/>
        </p:nvSpPr>
        <p:spPr>
          <a:xfrm>
            <a:off x="2615322" y="4970376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2046638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7330">
        <p15:prstTrans prst="drape"/>
      </p:transition>
    </mc:Choice>
    <mc:Fallback xmlns="">
      <p:transition spd="slow" advClick="0" advTm="17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2120" y="820779"/>
            <a:ext cx="3322712" cy="3672408"/>
          </a:xfrm>
        </p:spPr>
        <p:txBody>
          <a:bodyPr>
            <a:normAutofit fontScale="90000"/>
          </a:bodyPr>
          <a:lstStyle/>
          <a:p>
            <a:pPr fontAlgn="base"/>
            <a:br>
              <a:rPr lang="es-MX" sz="3600" b="1" dirty="0"/>
            </a:br>
            <a:r>
              <a:rPr lang="es-MX" sz="3600" b="1" dirty="0"/>
              <a:t>Lleva unos días preparando un regalo muy especial con sus letras mágicas para aquellos que más quiere .</a:t>
            </a:r>
            <a:br>
              <a:rPr lang="es-MX" b="1" dirty="0"/>
            </a:b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26399" y="4772179"/>
            <a:ext cx="9144000" cy="21168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b="1" dirty="0"/>
              <a:t>Es muy divertido ver la cara de mamá cuando descubre por la mañana un </a:t>
            </a:r>
            <a:r>
              <a:rPr lang="es-MX" b="1" i="1" dirty="0"/>
              <a:t>buenos días, preciosa</a:t>
            </a:r>
            <a:r>
              <a:rPr lang="es-MX" b="1" dirty="0"/>
              <a:t>. El ver como se emociona y todo el día esta muy feliz por las palabras que ha escuchado.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C76C84-5D70-1F58-1BE0-10EA6BCB3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0" b="75469" l="4271" r="97500">
                        <a14:foregroundMark x1="10104" y1="20078" x2="10104" y2="20078"/>
                        <a14:foregroundMark x1="20313" y1="20078" x2="20313" y2="20078"/>
                        <a14:foregroundMark x1="25208" y1="20078" x2="25208" y2="20078"/>
                        <a14:foregroundMark x1="26667" y1="20078" x2="26667" y2="20078"/>
                        <a14:foregroundMark x1="31667" y1="20078" x2="31667" y2="20078"/>
                        <a14:foregroundMark x1="37188" y1="20313" x2="37188" y2="20313"/>
                        <a14:foregroundMark x1="41250" y1="20313" x2="42396" y2="20313"/>
                        <a14:foregroundMark x1="41250" y1="18125" x2="41250" y2="18125"/>
                        <a14:foregroundMark x1="24688" y1="17734" x2="24688" y2="17734"/>
                        <a14:foregroundMark x1="13542" y1="18594" x2="13542" y2="18594"/>
                        <a14:foregroundMark x1="5417" y1="18984" x2="5417" y2="18984"/>
                        <a14:foregroundMark x1="5417" y1="22500" x2="5417" y2="22500"/>
                        <a14:foregroundMark x1="5417" y1="25547" x2="5417" y2="25547"/>
                        <a14:foregroundMark x1="5417" y1="28203" x2="5417" y2="29063"/>
                        <a14:foregroundMark x1="5417" y1="36484" x2="5417" y2="38047"/>
                        <a14:foregroundMark x1="5417" y1="38672" x2="5417" y2="38672"/>
                        <a14:foregroundMark x1="5417" y1="18125" x2="4271" y2="75156"/>
                        <a14:foregroundMark x1="42708" y1="17734" x2="66667" y2="16953"/>
                        <a14:foregroundMark x1="66667" y1="16953" x2="89375" y2="18594"/>
                        <a14:foregroundMark x1="89375" y1="18594" x2="96667" y2="25781"/>
                        <a14:foregroundMark x1="96667" y1="25781" x2="97813" y2="70938"/>
                        <a14:foregroundMark x1="97813" y1="70938" x2="86042" y2="75469"/>
                        <a14:foregroundMark x1="86042" y1="75469" x2="72708" y2="72969"/>
                        <a14:foregroundMark x1="94271" y1="18828" x2="94271" y2="18828"/>
                        <a14:foregroundMark x1="52083" y1="45234" x2="52083" y2="45234"/>
                        <a14:foregroundMark x1="53542" y1="45000" x2="53542" y2="45000"/>
                        <a14:foregroundMark x1="89375" y1="36484" x2="89375" y2="36484"/>
                        <a14:foregroundMark x1="90208" y1="43906" x2="90208" y2="43906"/>
                        <a14:foregroundMark x1="89896" y1="51563" x2="89896" y2="51563"/>
                        <a14:foregroundMark x1="89375" y1="53516" x2="89375" y2="54219"/>
                        <a14:foregroundMark x1="89375" y1="60313" x2="89063" y2="61875"/>
                        <a14:foregroundMark x1="88750" y1="66875" x2="79271" y2="50859"/>
                        <a14:foregroundMark x1="79271" y1="50859" x2="83646" y2="41172"/>
                        <a14:foregroundMark x1="83646" y1="41172" x2="91250" y2="51328"/>
                        <a14:foregroundMark x1="91250" y1="51328" x2="87292" y2="67578"/>
                        <a14:foregroundMark x1="97500" y1="65781" x2="97500" y2="65781"/>
                        <a14:foregroundMark x1="95417" y1="73906" x2="95417" y2="73906"/>
                        <a14:foregroundMark x1="47083" y1="44141" x2="47083" y2="44141"/>
                      </a14:backgroundRemoval>
                    </a14:imgEffect>
                  </a14:imgLayer>
                </a14:imgProps>
              </a:ext>
            </a:extLst>
          </a:blip>
          <a:srcRect l="2401" t="15350" b="24800"/>
          <a:stretch/>
        </p:blipFill>
        <p:spPr>
          <a:xfrm>
            <a:off x="169168" y="237624"/>
            <a:ext cx="5546062" cy="4534555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CC008906-925A-5C1C-773E-BBA67F7CC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5232" y="211179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345C103-8DFC-BB27-E7AB-ADBE589778CC}"/>
              </a:ext>
            </a:extLst>
          </p:cNvPr>
          <p:cNvSpPr txBox="1"/>
          <p:nvPr/>
        </p:nvSpPr>
        <p:spPr>
          <a:xfrm>
            <a:off x="755576" y="461829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287200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820">
        <p15:prstTrans prst="drape"/>
      </p:transition>
    </mc:Choice>
    <mc:Fallback xmlns="">
      <p:transition spd="slow" advClick="0" advTm="15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1851" y="116632"/>
            <a:ext cx="8680297" cy="1584176"/>
          </a:xfrm>
        </p:spPr>
        <p:txBody>
          <a:bodyPr/>
          <a:lstStyle/>
          <a:p>
            <a:pPr marL="0" indent="0" algn="just" fontAlgn="base">
              <a:buNone/>
            </a:pPr>
            <a:r>
              <a:rPr lang="es-MX" b="1" dirty="0"/>
              <a:t>Sus palabras son amables y bonitas, cortas, largas, que suenan bien y hacen sentir bien por ejemplo…</a:t>
            </a: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209285" y="5273824"/>
            <a:ext cx="868446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s-MX" b="1" dirty="0"/>
              <a:t>Harry sabe que las palabras son poderosas y a él le gusta jugar con ellas y ver la cara de felicidad de la gente cuando las oye.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434E41-CC41-BED4-1CA1-5B8286438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417" r="91042">
                        <a14:foregroundMark x1="16771" y1="32969" x2="16771" y2="32969"/>
                        <a14:foregroundMark x1="5417" y1="32813" x2="5417" y2="32813"/>
                        <a14:foregroundMark x1="78854" y1="33438" x2="78854" y2="33438"/>
                        <a14:foregroundMark x1="83229" y1="61875" x2="83229" y2="61875"/>
                        <a14:foregroundMark x1="75104" y1="63594" x2="75104" y2="63594"/>
                        <a14:foregroundMark x1="75938" y1="65781" x2="75938" y2="65781"/>
                        <a14:foregroundMark x1="80000" y1="69297" x2="80000" y2="69297"/>
                        <a14:foregroundMark x1="84688" y1="69063" x2="85833" y2="69063"/>
                        <a14:foregroundMark x1="89375" y1="67969" x2="90208" y2="67969"/>
                        <a14:foregroundMark x1="91042" y1="63828" x2="91042" y2="63828"/>
                        <a14:foregroundMark x1="91042" y1="62266" x2="91042" y2="62266"/>
                        <a14:foregroundMark x1="50625" y1="68203" x2="50625" y2="68203"/>
                        <a14:foregroundMark x1="18854" y1="64297" x2="18854" y2="64297"/>
                        <a14:foregroundMark x1="17396" y1="64063" x2="17396" y2="64063"/>
                        <a14:foregroundMark x1="80625" y1="62266" x2="80625" y2="62266"/>
                        <a14:foregroundMark x1="74167" y1="63359" x2="74167" y2="63359"/>
                        <a14:foregroundMark x1="74479" y1="66250" x2="74479" y2="66250"/>
                        <a14:foregroundMark x1="76563" y1="69766" x2="76563" y2="69766"/>
                        <a14:foregroundMark x1="80313" y1="70391" x2="80313" y2="70391"/>
                        <a14:foregroundMark x1="86771" y1="68438" x2="86771" y2="68438"/>
                        <a14:foregroundMark x1="89896" y1="66250" x2="90521" y2="65156"/>
                        <a14:foregroundMark x1="91042" y1="62734" x2="83854" y2="57031"/>
                        <a14:foregroundMark x1="17917" y1="64688" x2="17917" y2="64688"/>
                        <a14:foregroundMark x1="21771" y1="35391" x2="21771" y2="35391"/>
                        <a14:foregroundMark x1="20000" y1="37188" x2="20000" y2="37188"/>
                        <a14:foregroundMark x1="15313" y1="40000" x2="15313" y2="40000"/>
                        <a14:foregroundMark x1="16146" y1="63828" x2="16146" y2="63828"/>
                        <a14:foregroundMark x1="14167" y1="63828" x2="14167" y2="63828"/>
                        <a14:foregroundMark x1="12396" y1="66641" x2="12396" y2="66641"/>
                        <a14:foregroundMark x1="12396" y1="69063" x2="12396" y2="69063"/>
                        <a14:foregroundMark x1="17604" y1="71250" x2="17604" y2="71250"/>
                        <a14:foregroundMark x1="62500" y1="67969" x2="62500" y2="67969"/>
                      </a14:backgroundRemoval>
                    </a14:imgEffect>
                  </a14:imgLayer>
                </a14:imgProps>
              </a:ext>
            </a:extLst>
          </a:blip>
          <a:srcRect t="21651" b="22700"/>
          <a:stretch/>
        </p:blipFill>
        <p:spPr>
          <a:xfrm>
            <a:off x="2000249" y="1332620"/>
            <a:ext cx="5143500" cy="3816424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F315B901-B41F-D3EA-1626-28523CAFB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9429" y="1520788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D70B27-F62B-29D8-06DD-96E9AECA4355}"/>
              </a:ext>
            </a:extLst>
          </p:cNvPr>
          <p:cNvSpPr txBox="1"/>
          <p:nvPr/>
        </p:nvSpPr>
        <p:spPr>
          <a:xfrm>
            <a:off x="2843808" y="5080102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252821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80000">
        <p15:prstTrans prst="drape"/>
      </p:transition>
    </mc:Choice>
    <mc:Fallback xmlns="">
      <p:transition spd="slow" advClick="0" advTm="9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516" y="188640"/>
            <a:ext cx="8712968" cy="1584176"/>
          </a:xfrm>
        </p:spPr>
        <p:txBody>
          <a:bodyPr/>
          <a:lstStyle/>
          <a:p>
            <a:pPr marL="0" indent="0" algn="just" fontAlgn="base">
              <a:buNone/>
            </a:pPr>
            <a:r>
              <a:rPr lang="es-MX" b="1" dirty="0"/>
              <a:t>Sabe bien que las palabras amables son mágicas, son como llaves que te abren la puerta de los demás.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500" y="6232955"/>
            <a:ext cx="871296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/>
              <a:t>Porque si tú eres amable, todo es amable contigo.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16A002-327F-71CF-3C39-E1FCECB3B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25" b="66641" l="6146" r="98438">
                        <a14:foregroundMark x1="33750" y1="26719" x2="33750" y2="26719"/>
                        <a14:foregroundMark x1="36250" y1="24219" x2="18542" y2="26719"/>
                        <a14:foregroundMark x1="18542" y1="26719" x2="28750" y2="32969"/>
                        <a14:foregroundMark x1="28750" y1="32969" x2="44271" y2="30547"/>
                        <a14:foregroundMark x1="44271" y1="30547" x2="45208" y2="28750"/>
                        <a14:foregroundMark x1="22604" y1="33047" x2="22604" y2="33047"/>
                        <a14:foregroundMark x1="83542" y1="24219" x2="83542" y2="24219"/>
                        <a14:foregroundMark x1="76042" y1="21172" x2="76042" y2="21172"/>
                        <a14:foregroundMark x1="72396" y1="19141" x2="72396" y2="19141"/>
                        <a14:foregroundMark x1="72604" y1="20781" x2="72604" y2="20781"/>
                        <a14:foregroundMark x1="76250" y1="24219" x2="76250" y2="24219"/>
                        <a14:foregroundMark x1="80104" y1="25859" x2="80104" y2="25859"/>
                        <a14:foregroundMark x1="84375" y1="26563" x2="84375" y2="26563"/>
                        <a14:foregroundMark x1="89167" y1="27266" x2="89792" y2="27266"/>
                        <a14:foregroundMark x1="92813" y1="28438" x2="93438" y2="28438"/>
                        <a14:foregroundMark x1="95938" y1="30469" x2="95938" y2="30469"/>
                        <a14:foregroundMark x1="98438" y1="30156" x2="98438" y2="29609"/>
                        <a14:foregroundMark x1="96875" y1="26953" x2="96875" y2="26953"/>
                        <a14:foregroundMark x1="88438" y1="22813" x2="88438" y2="22813"/>
                        <a14:foregroundMark x1="88021" y1="22656" x2="87292" y2="22656"/>
                        <a14:foregroundMark x1="82813" y1="20781" x2="82813" y2="20781"/>
                        <a14:foregroundMark x1="74688" y1="15703" x2="74688" y2="15703"/>
                        <a14:foregroundMark x1="75625" y1="56641" x2="75625" y2="56641"/>
                        <a14:foregroundMark x1="79167" y1="54766" x2="79167" y2="54766"/>
                        <a14:foregroundMark x1="75104" y1="57969" x2="75104" y2="57969"/>
                        <a14:foregroundMark x1="72813" y1="60547" x2="72813" y2="60547"/>
                        <a14:foregroundMark x1="67917" y1="64609" x2="67917" y2="64609"/>
                        <a14:foregroundMark x1="65833" y1="65078" x2="65833" y2="65078"/>
                        <a14:foregroundMark x1="60417" y1="66641" x2="60417" y2="66641"/>
                        <a14:foregroundMark x1="53125" y1="66094" x2="53125" y2="66094"/>
                        <a14:foregroundMark x1="52083" y1="60547" x2="52083" y2="60547"/>
                        <a14:foregroundMark x1="10833" y1="53750" x2="10833" y2="53750"/>
                        <a14:foregroundMark x1="6146" y1="54922" x2="6146" y2="54922"/>
                        <a14:foregroundMark x1="8854" y1="56250" x2="8854" y2="56250"/>
                        <a14:foregroundMark x1="9479" y1="58828" x2="9479" y2="58828"/>
                        <a14:foregroundMark x1="9271" y1="60547" x2="9271" y2="60547"/>
                        <a14:foregroundMark x1="9063" y1="62734" x2="9063" y2="62734"/>
                        <a14:foregroundMark x1="8854" y1="66641" x2="8854" y2="66641"/>
                        <a14:foregroundMark x1="9479" y1="65469" x2="9479" y2="65469"/>
                        <a14:foregroundMark x1="25833" y1="42891" x2="25833" y2="42891"/>
                        <a14:foregroundMark x1="63125" y1="32656" x2="63125" y2="32656"/>
                        <a14:foregroundMark x1="66563" y1="32656" x2="66563" y2="32656"/>
                        <a14:foregroundMark x1="68542" y1="32031" x2="68542" y2="32031"/>
                      </a14:backgroundRemoval>
                    </a14:imgEffect>
                  </a14:imgLayer>
                </a14:imgProps>
              </a:ext>
            </a:extLst>
          </a:blip>
          <a:srcRect t="14300" b="33201"/>
          <a:stretch/>
        </p:blipFill>
        <p:spPr>
          <a:xfrm>
            <a:off x="899592" y="1628799"/>
            <a:ext cx="6624736" cy="4637251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6AC55F0E-CDF3-5689-32A0-0BB8C9695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4868" y="5301208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47B49F-C279-1B16-AAC1-25A8E522DE36}"/>
              </a:ext>
            </a:extLst>
          </p:cNvPr>
          <p:cNvSpPr txBox="1"/>
          <p:nvPr/>
        </p:nvSpPr>
        <p:spPr>
          <a:xfrm>
            <a:off x="5508104" y="596545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Creación propia. Yessica Santana Solano, 2023</a:t>
            </a:r>
          </a:p>
        </p:txBody>
      </p:sp>
    </p:spTree>
    <p:extLst>
      <p:ext uri="{BB962C8B-B14F-4D97-AF65-F5344CB8AC3E}">
        <p14:creationId xmlns:p14="http://schemas.microsoft.com/office/powerpoint/2010/main" val="323220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130">
        <p15:prstTrans prst="drape"/>
      </p:transition>
    </mc:Choice>
    <mc:Fallback xmlns="">
      <p:transition spd="slow" advClick="0" advTm="12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72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Y colorín colorado este cuento se ha acabado…</a:t>
            </a:r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D8818776-4814-2AE6-9170-0074090C7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9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630">
        <p15:prstTrans prst="drape"/>
      </p:transition>
    </mc:Choice>
    <mc:Fallback xmlns="">
      <p:transition spd="slow" advClick="0" advTm="6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681</Words>
  <Application>Microsoft Office PowerPoint</Application>
  <PresentationFormat>Presentación en pantalla (4:3)</PresentationFormat>
  <Paragraphs>80</Paragraphs>
  <Slides>26</Slides>
  <Notes>0</Notes>
  <HiddenSlides>0</HiddenSlides>
  <MMClips>26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9" baseType="lpstr">
      <vt:lpstr>Arial</vt:lpstr>
      <vt:lpstr>Calibri</vt:lpstr>
      <vt:lpstr>Tema de Office</vt:lpstr>
      <vt:lpstr>Presentación de PowerPoint</vt:lpstr>
      <vt:lpstr>Te presento a Harry, el gran mago de las palabras mágicas </vt:lpstr>
      <vt:lpstr>El primo de Harry ama viajar por todo el mundo y en uno de sus viajes un viejito le regaló una caja llena de palabras brillantes y le contó que esas palabras tienen un gran valor. </vt:lpstr>
      <vt:lpstr>Presentación de PowerPoint</vt:lpstr>
      <vt:lpstr>Presentación de PowerPoint</vt:lpstr>
      <vt:lpstr> Lleva unos días preparando un regalo muy especial con sus letras mágicas para aquellos que más quiere . </vt:lpstr>
      <vt:lpstr>Presentación de PowerPoint</vt:lpstr>
      <vt:lpstr>Presentación de PowerPoint</vt:lpstr>
      <vt:lpstr>Presentación de PowerPoint</vt:lpstr>
      <vt:lpstr>Presentación de PowerPoint</vt:lpstr>
      <vt:lpstr>El cuento se llama Harry el  ________ de las palabras mágicas</vt:lpstr>
      <vt:lpstr>¿Quién le manda el regalo a Harry?</vt:lpstr>
      <vt:lpstr>El regalo de Harry estaba en una ______.</vt:lpstr>
      <vt:lpstr>¿Qué había dentro de la caja?</vt:lpstr>
      <vt:lpstr>¿Quién descubre un buenos días preciosa por la mañana?</vt:lpstr>
      <vt:lpstr> </vt:lpstr>
      <vt:lpstr>Felicidades !!!!!!</vt:lpstr>
      <vt:lpstr>Felicidades !!!!!!</vt:lpstr>
      <vt:lpstr>Felicidades !!!!!!</vt:lpstr>
      <vt:lpstr>Felicidades !!!!!!</vt:lpstr>
      <vt:lpstr>Felicidades !!!!!!</vt:lpstr>
      <vt:lpstr>Inténtalo de nuevo!!!</vt:lpstr>
      <vt:lpstr>Inténtalo de nuevo!!!</vt:lpstr>
      <vt:lpstr>Inténtalo de nuevo!!!</vt:lpstr>
      <vt:lpstr>Inténtalo de nuevo!!!</vt:lpstr>
      <vt:lpstr>Inténtalo de nuevo!!!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Abytel</dc:creator>
  <cp:lastModifiedBy>x</cp:lastModifiedBy>
  <cp:revision>38</cp:revision>
  <dcterms:created xsi:type="dcterms:W3CDTF">2016-06-01T03:39:50Z</dcterms:created>
  <dcterms:modified xsi:type="dcterms:W3CDTF">2023-03-03T21:01:13Z</dcterms:modified>
</cp:coreProperties>
</file>