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59A9D-2E44-4418-9D02-96A7AFE42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C82833-FC63-410C-8258-EFFECDEAA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9AC51-80AD-4CBC-A3DE-CB17C105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78284B-A2DB-4068-A665-A72556FF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C56159-EBAD-43E9-90D7-B5B57AED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4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CE7BB-837D-4153-94F5-63106C5C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17086B-4E72-46D4-BC9F-B3FD65F98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AD8C2-A087-4A5F-BDB3-1440685D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FE8E5A-85CB-424D-A182-FDA88EFA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7D3CB-4ABA-4670-83C0-76546695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99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E29407-61D1-40D5-81C8-9CD0B0547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A8E77D-D76B-4571-874D-C11AD5700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87E6C3-727A-457C-8A27-3A67B98B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A15C16-53C4-46CA-AD82-8B0597CF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59FFF8-4F35-4405-BFE1-97E373BF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1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5ABEC-5EE5-4E9C-92A4-3E2F9998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B8B6DA-A954-4AA0-A951-EB95359D4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07E455-F32B-4F47-93FE-62801A4C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8C8020-FCA1-42DB-B294-8C342483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297B0-6994-4915-9A93-3609B060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26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B4F6F-0195-495B-B871-DBF1367D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4A7EF7-EF73-4C84-9840-E095678AE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CEF81-8B47-4908-8C2D-BFAC8C93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88C5F5-68B7-4ACC-9163-132850C9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952A6A-660C-4DC3-BF61-03B3CF04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50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C165B-A852-4EDD-818E-ED3DC19A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881A3C-0852-45FE-8028-326E56DF6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8FDDB5-0109-4F20-BED4-A53D073B0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B468B5-F211-446E-8F8F-C1C83841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4E87B2-2FC6-4856-B571-FE6C3C40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2C1118-5334-4896-AA9E-6429BDA1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07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AAC50-44FD-4538-BAAD-664DE7FE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942CDC-24E8-4D29-BC0C-37DF5DC9F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889339-8F39-425F-8EBA-913525618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A3BFA8-F593-4485-A143-7253B25F1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EBA099-C824-4029-B0B8-5BB215D94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9F7561-CF33-47EB-B373-58255A3B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408850-7587-4ED7-BB7C-F5167293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C1AEBC-FEE0-45FB-BC18-E762F956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8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F42C1-D770-4391-978D-2006606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35C351-0B04-42BE-A66D-376358E3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666C88-677E-44B3-9257-8B45DA42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BD44B0-1ECA-42C8-BBF2-E0B24DB4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6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49D84F-9192-436C-93A8-AEF89690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7C913D-9396-42D2-A2DF-626185BF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A1C7F0-5CDE-4029-B6DD-6BCB5FB3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37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8F35-5412-4361-9825-53AB0FDCF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A9006B-E682-45EC-BFC1-0EBA21A91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7299A9-59E6-45AB-BCFB-54C32D1E3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0FE25D-4CE1-4C16-87F1-6B92B9B6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A7F430-F28A-43D0-90D5-DF422016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51E7E-3CDF-42CD-8748-BEB83CC1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38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F190A-252E-4089-B0B7-F9B44A04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353F75-1E75-40D2-83A6-7DCE4AA69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F0C934-47F4-4759-BA9C-9DA8C8609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300804-9F14-46E8-A517-61234DBCA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0D06C0-0050-42F3-8A78-403DA31C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489FD7-932F-4E51-A070-413FE310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66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7F95DF-8225-42F9-B413-5889D5D0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938CDE-0504-46D9-B6A2-244595C04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6D1F65-A29C-4BD5-8F87-436C1E2BE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98A2-4585-4F47-A4D4-B491DE9A6454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F27864-022E-46F3-8141-EBA5ABECE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5B5AF0-0DF8-48A0-BDDD-4E4BD5DBD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8FC6-A14C-40C7-9132-2641FDE2C2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75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IMAGEN4">
            <a:extLst>
              <a:ext uri="{FF2B5EF4-FFF2-40B4-BE49-F238E27FC236}">
                <a16:creationId xmlns:a16="http://schemas.microsoft.com/office/drawing/2014/main" id="{DEDA51BE-17AC-4261-81BD-0570D62C7803}"/>
              </a:ext>
            </a:extLst>
          </p:cNvPr>
          <p:cNvGrpSpPr/>
          <p:nvPr/>
        </p:nvGrpSpPr>
        <p:grpSpPr>
          <a:xfrm>
            <a:off x="9146344" y="1037492"/>
            <a:ext cx="1730326" cy="2391508"/>
            <a:chOff x="9146344" y="1037492"/>
            <a:chExt cx="1730326" cy="2391508"/>
          </a:xfrm>
        </p:grpSpPr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5E11D431-5564-4330-9B53-B8D09BC89E6F}"/>
                </a:ext>
              </a:extLst>
            </p:cNvPr>
            <p:cNvSpPr/>
            <p:nvPr/>
          </p:nvSpPr>
          <p:spPr>
            <a:xfrm>
              <a:off x="9146344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799D44EC-D4BE-4D50-BAA2-1CB7D9868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109" y="1111329"/>
              <a:ext cx="1370795" cy="2257425"/>
            </a:xfrm>
            <a:prstGeom prst="rect">
              <a:avLst/>
            </a:prstGeom>
          </p:spPr>
        </p:pic>
      </p:grpSp>
      <p:grpSp>
        <p:nvGrpSpPr>
          <p:cNvPr id="19" name="IMAGEN3">
            <a:extLst>
              <a:ext uri="{FF2B5EF4-FFF2-40B4-BE49-F238E27FC236}">
                <a16:creationId xmlns:a16="http://schemas.microsoft.com/office/drawing/2014/main" id="{607C2263-71E3-4F9B-9790-8F83F46BF215}"/>
              </a:ext>
            </a:extLst>
          </p:cNvPr>
          <p:cNvGrpSpPr/>
          <p:nvPr/>
        </p:nvGrpSpPr>
        <p:grpSpPr>
          <a:xfrm>
            <a:off x="6940061" y="1037492"/>
            <a:ext cx="1730326" cy="2391508"/>
            <a:chOff x="6940061" y="1037492"/>
            <a:chExt cx="1730326" cy="2391508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8F857747-D352-4D39-950B-94FA9130B5C9}"/>
                </a:ext>
              </a:extLst>
            </p:cNvPr>
            <p:cNvSpPr/>
            <p:nvPr/>
          </p:nvSpPr>
          <p:spPr>
            <a:xfrm>
              <a:off x="6940061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2" name="Imagen 11" descr="Icono&#10;&#10;Descripción generada automáticamente">
              <a:extLst>
                <a:ext uri="{FF2B5EF4-FFF2-40B4-BE49-F238E27FC236}">
                  <a16:creationId xmlns:a16="http://schemas.microsoft.com/office/drawing/2014/main" id="{1D3992A3-2B70-4DBC-AF94-9D3406F96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7559" y="1168480"/>
              <a:ext cx="1315330" cy="2143125"/>
            </a:xfrm>
            <a:prstGeom prst="rect">
              <a:avLst/>
            </a:prstGeom>
          </p:spPr>
        </p:pic>
      </p:grpSp>
      <p:grpSp>
        <p:nvGrpSpPr>
          <p:cNvPr id="17" name="IMAGEN 1">
            <a:extLst>
              <a:ext uri="{FF2B5EF4-FFF2-40B4-BE49-F238E27FC236}">
                <a16:creationId xmlns:a16="http://schemas.microsoft.com/office/drawing/2014/main" id="{E0A39D02-5AA4-4F5F-89D7-CADF7582640D}"/>
              </a:ext>
            </a:extLst>
          </p:cNvPr>
          <p:cNvGrpSpPr/>
          <p:nvPr/>
        </p:nvGrpSpPr>
        <p:grpSpPr>
          <a:xfrm>
            <a:off x="2527495" y="1037492"/>
            <a:ext cx="1730326" cy="2391508"/>
            <a:chOff x="2527495" y="1037492"/>
            <a:chExt cx="1730326" cy="2391508"/>
          </a:xfrm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511FB956-8F52-44ED-89ED-F43F60C75D69}"/>
                </a:ext>
              </a:extLst>
            </p:cNvPr>
            <p:cNvSpPr/>
            <p:nvPr/>
          </p:nvSpPr>
          <p:spPr>
            <a:xfrm>
              <a:off x="2527495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A690AA53-81DD-4ABC-8192-C1970DB83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6404" y="1168480"/>
              <a:ext cx="1012507" cy="2129531"/>
            </a:xfrm>
            <a:prstGeom prst="rect">
              <a:avLst/>
            </a:prstGeom>
          </p:spPr>
        </p:pic>
      </p:grpSp>
      <p:grpSp>
        <p:nvGrpSpPr>
          <p:cNvPr id="18" name="IMAGEN2">
            <a:extLst>
              <a:ext uri="{FF2B5EF4-FFF2-40B4-BE49-F238E27FC236}">
                <a16:creationId xmlns:a16="http://schemas.microsoft.com/office/drawing/2014/main" id="{43518CC7-C2B8-4551-A495-66EBC4E8F2BC}"/>
              </a:ext>
            </a:extLst>
          </p:cNvPr>
          <p:cNvGrpSpPr/>
          <p:nvPr/>
        </p:nvGrpSpPr>
        <p:grpSpPr>
          <a:xfrm>
            <a:off x="4693984" y="1061802"/>
            <a:ext cx="1730326" cy="2391508"/>
            <a:chOff x="4733778" y="1037492"/>
            <a:chExt cx="1730326" cy="2391508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2D1D8918-9872-41B0-BD2A-B6F2DD7F7C80}"/>
                </a:ext>
              </a:extLst>
            </p:cNvPr>
            <p:cNvSpPr/>
            <p:nvPr/>
          </p:nvSpPr>
          <p:spPr>
            <a:xfrm>
              <a:off x="4733778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B90F2748-136D-497A-93DC-5C93E133C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390" y="1168480"/>
              <a:ext cx="1545102" cy="2095500"/>
            </a:xfrm>
            <a:prstGeom prst="rect">
              <a:avLst/>
            </a:prstGeom>
          </p:spPr>
        </p:pic>
      </p:grpSp>
      <p:sp>
        <p:nvSpPr>
          <p:cNvPr id="8" name="TAPA1">
            <a:extLst>
              <a:ext uri="{FF2B5EF4-FFF2-40B4-BE49-F238E27FC236}">
                <a16:creationId xmlns:a16="http://schemas.microsoft.com/office/drawing/2014/main" id="{717EAF18-BDE1-4F91-BF3B-7220F4B924E9}"/>
              </a:ext>
            </a:extLst>
          </p:cNvPr>
          <p:cNvSpPr/>
          <p:nvPr/>
        </p:nvSpPr>
        <p:spPr>
          <a:xfrm>
            <a:off x="2534007" y="1044287"/>
            <a:ext cx="1730326" cy="23915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TAPA2">
            <a:extLst>
              <a:ext uri="{FF2B5EF4-FFF2-40B4-BE49-F238E27FC236}">
                <a16:creationId xmlns:a16="http://schemas.microsoft.com/office/drawing/2014/main" id="{36EC29ED-F506-44EA-B21C-01928815EFED}"/>
              </a:ext>
            </a:extLst>
          </p:cNvPr>
          <p:cNvSpPr/>
          <p:nvPr/>
        </p:nvSpPr>
        <p:spPr>
          <a:xfrm>
            <a:off x="4687708" y="1072419"/>
            <a:ext cx="1730326" cy="23915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TAPA3">
            <a:extLst>
              <a:ext uri="{FF2B5EF4-FFF2-40B4-BE49-F238E27FC236}">
                <a16:creationId xmlns:a16="http://schemas.microsoft.com/office/drawing/2014/main" id="{F28A3C3E-93CA-4241-A9A5-C26DF6FDC541}"/>
              </a:ext>
            </a:extLst>
          </p:cNvPr>
          <p:cNvSpPr/>
          <p:nvPr/>
        </p:nvSpPr>
        <p:spPr>
          <a:xfrm>
            <a:off x="6935142" y="1031354"/>
            <a:ext cx="1730326" cy="23915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TAPA4">
            <a:extLst>
              <a:ext uri="{FF2B5EF4-FFF2-40B4-BE49-F238E27FC236}">
                <a16:creationId xmlns:a16="http://schemas.microsoft.com/office/drawing/2014/main" id="{2A3F004A-BAA4-4D80-BC64-92EF730C5983}"/>
              </a:ext>
            </a:extLst>
          </p:cNvPr>
          <p:cNvSpPr/>
          <p:nvPr/>
        </p:nvSpPr>
        <p:spPr>
          <a:xfrm>
            <a:off x="9141425" y="1031354"/>
            <a:ext cx="1730326" cy="23915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4" name="IMAGEN 1">
            <a:extLst>
              <a:ext uri="{FF2B5EF4-FFF2-40B4-BE49-F238E27FC236}">
                <a16:creationId xmlns:a16="http://schemas.microsoft.com/office/drawing/2014/main" id="{BC209BB1-7412-4EBD-8E65-3170D469A3FC}"/>
              </a:ext>
            </a:extLst>
          </p:cNvPr>
          <p:cNvGrpSpPr/>
          <p:nvPr/>
        </p:nvGrpSpPr>
        <p:grpSpPr>
          <a:xfrm>
            <a:off x="9282499" y="4050828"/>
            <a:ext cx="1730326" cy="2391508"/>
            <a:chOff x="2527495" y="1037492"/>
            <a:chExt cx="1730326" cy="2391508"/>
          </a:xfrm>
        </p:grpSpPr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46682668-1BC8-4A57-861A-238A7954B5E1}"/>
                </a:ext>
              </a:extLst>
            </p:cNvPr>
            <p:cNvSpPr/>
            <p:nvPr/>
          </p:nvSpPr>
          <p:spPr>
            <a:xfrm>
              <a:off x="2527495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8B21A995-E420-420B-9EB8-36EDA093B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6404" y="1168480"/>
              <a:ext cx="1012507" cy="2129531"/>
            </a:xfrm>
            <a:prstGeom prst="rect">
              <a:avLst/>
            </a:prstGeom>
          </p:spPr>
        </p:pic>
      </p:grpSp>
      <p:sp>
        <p:nvSpPr>
          <p:cNvPr id="27" name="TAPA1">
            <a:extLst>
              <a:ext uri="{FF2B5EF4-FFF2-40B4-BE49-F238E27FC236}">
                <a16:creationId xmlns:a16="http://schemas.microsoft.com/office/drawing/2014/main" id="{98076F6C-C498-4F54-87C8-4EBBF4192C92}"/>
              </a:ext>
            </a:extLst>
          </p:cNvPr>
          <p:cNvSpPr/>
          <p:nvPr/>
        </p:nvSpPr>
        <p:spPr>
          <a:xfrm>
            <a:off x="9290164" y="4057626"/>
            <a:ext cx="1730326" cy="239150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8" name="IMAGEN2">
            <a:extLst>
              <a:ext uri="{FF2B5EF4-FFF2-40B4-BE49-F238E27FC236}">
                <a16:creationId xmlns:a16="http://schemas.microsoft.com/office/drawing/2014/main" id="{2108722F-71A0-41BA-A2FF-00A78C8900C2}"/>
              </a:ext>
            </a:extLst>
          </p:cNvPr>
          <p:cNvGrpSpPr/>
          <p:nvPr/>
        </p:nvGrpSpPr>
        <p:grpSpPr>
          <a:xfrm>
            <a:off x="2518024" y="4050828"/>
            <a:ext cx="1730326" cy="2391508"/>
            <a:chOff x="4733778" y="1037492"/>
            <a:chExt cx="1730326" cy="2391508"/>
          </a:xfrm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7B721926-07B1-4C93-AB1E-E8E4218D5091}"/>
                </a:ext>
              </a:extLst>
            </p:cNvPr>
            <p:cNvSpPr/>
            <p:nvPr/>
          </p:nvSpPr>
          <p:spPr>
            <a:xfrm>
              <a:off x="4733778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18F0B7E2-9BCE-4A1C-876A-ED3C55C08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390" y="1168480"/>
              <a:ext cx="1545102" cy="2095500"/>
            </a:xfrm>
            <a:prstGeom prst="rect">
              <a:avLst/>
            </a:prstGeom>
          </p:spPr>
        </p:pic>
      </p:grpSp>
      <p:sp>
        <p:nvSpPr>
          <p:cNvPr id="31" name="TAPA2">
            <a:extLst>
              <a:ext uri="{FF2B5EF4-FFF2-40B4-BE49-F238E27FC236}">
                <a16:creationId xmlns:a16="http://schemas.microsoft.com/office/drawing/2014/main" id="{69BF3619-B7A8-44C0-808A-EC8DDE20FB60}"/>
              </a:ext>
            </a:extLst>
          </p:cNvPr>
          <p:cNvSpPr/>
          <p:nvPr/>
        </p:nvSpPr>
        <p:spPr>
          <a:xfrm>
            <a:off x="2527495" y="4050828"/>
            <a:ext cx="1730326" cy="239150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2" name="IMAGEN3">
            <a:extLst>
              <a:ext uri="{FF2B5EF4-FFF2-40B4-BE49-F238E27FC236}">
                <a16:creationId xmlns:a16="http://schemas.microsoft.com/office/drawing/2014/main" id="{068314FE-BCB7-4D85-B1AE-F718EA23C6E3}"/>
              </a:ext>
            </a:extLst>
          </p:cNvPr>
          <p:cNvGrpSpPr/>
          <p:nvPr/>
        </p:nvGrpSpPr>
        <p:grpSpPr>
          <a:xfrm>
            <a:off x="4765679" y="4044033"/>
            <a:ext cx="1730326" cy="2391508"/>
            <a:chOff x="6940061" y="1037492"/>
            <a:chExt cx="1730326" cy="2391508"/>
          </a:xfrm>
        </p:grpSpPr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F0ACA1B5-39BA-42A2-9B6A-C42363BBC199}"/>
                </a:ext>
              </a:extLst>
            </p:cNvPr>
            <p:cNvSpPr/>
            <p:nvPr/>
          </p:nvSpPr>
          <p:spPr>
            <a:xfrm>
              <a:off x="6940061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</a:t>
              </a:r>
            </a:p>
          </p:txBody>
        </p:sp>
        <p:pic>
          <p:nvPicPr>
            <p:cNvPr id="34" name="Imagen 33" descr="Icono&#10;&#10;Descripción generada automáticamente">
              <a:extLst>
                <a:ext uri="{FF2B5EF4-FFF2-40B4-BE49-F238E27FC236}">
                  <a16:creationId xmlns:a16="http://schemas.microsoft.com/office/drawing/2014/main" id="{4B0CF604-CAB3-451D-A687-D6FE26CD0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7559" y="1168480"/>
              <a:ext cx="1315330" cy="2143125"/>
            </a:xfrm>
            <a:prstGeom prst="rect">
              <a:avLst/>
            </a:prstGeom>
          </p:spPr>
        </p:pic>
      </p:grpSp>
      <p:sp>
        <p:nvSpPr>
          <p:cNvPr id="35" name="TAPA3">
            <a:extLst>
              <a:ext uri="{FF2B5EF4-FFF2-40B4-BE49-F238E27FC236}">
                <a16:creationId xmlns:a16="http://schemas.microsoft.com/office/drawing/2014/main" id="{E8642612-4E12-4B6F-957F-A1573C95CA93}"/>
              </a:ext>
            </a:extLst>
          </p:cNvPr>
          <p:cNvSpPr/>
          <p:nvPr/>
        </p:nvSpPr>
        <p:spPr>
          <a:xfrm>
            <a:off x="4786596" y="4050828"/>
            <a:ext cx="1730326" cy="23915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6" name="IMAGEN4">
            <a:extLst>
              <a:ext uri="{FF2B5EF4-FFF2-40B4-BE49-F238E27FC236}">
                <a16:creationId xmlns:a16="http://schemas.microsoft.com/office/drawing/2014/main" id="{F8DBC46A-01B9-4227-A7FC-036C1EE30884}"/>
              </a:ext>
            </a:extLst>
          </p:cNvPr>
          <p:cNvGrpSpPr/>
          <p:nvPr/>
        </p:nvGrpSpPr>
        <p:grpSpPr>
          <a:xfrm>
            <a:off x="7020999" y="4050828"/>
            <a:ext cx="1730326" cy="2391508"/>
            <a:chOff x="9146344" y="1037492"/>
            <a:chExt cx="1730326" cy="2391508"/>
          </a:xfrm>
        </p:grpSpPr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3EDF2FEE-83C0-4B6B-9EB4-61F26464C98F}"/>
                </a:ext>
              </a:extLst>
            </p:cNvPr>
            <p:cNvSpPr/>
            <p:nvPr/>
          </p:nvSpPr>
          <p:spPr>
            <a:xfrm>
              <a:off x="9146344" y="1037492"/>
              <a:ext cx="1730326" cy="23915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8" name="Imagen 37">
              <a:extLst>
                <a:ext uri="{FF2B5EF4-FFF2-40B4-BE49-F238E27FC236}">
                  <a16:creationId xmlns:a16="http://schemas.microsoft.com/office/drawing/2014/main" id="{E9B1197F-604F-40A2-BBBB-2491CD4D1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109" y="1111329"/>
              <a:ext cx="1370795" cy="2257425"/>
            </a:xfrm>
            <a:prstGeom prst="rect">
              <a:avLst/>
            </a:prstGeom>
          </p:spPr>
        </p:pic>
      </p:grpSp>
      <p:sp>
        <p:nvSpPr>
          <p:cNvPr id="39" name="TAPA4">
            <a:extLst>
              <a:ext uri="{FF2B5EF4-FFF2-40B4-BE49-F238E27FC236}">
                <a16:creationId xmlns:a16="http://schemas.microsoft.com/office/drawing/2014/main" id="{6910C409-AD22-490A-94BA-DE74D1CB5D8B}"/>
              </a:ext>
            </a:extLst>
          </p:cNvPr>
          <p:cNvSpPr/>
          <p:nvPr/>
        </p:nvSpPr>
        <p:spPr>
          <a:xfrm>
            <a:off x="7024780" y="4056966"/>
            <a:ext cx="1730326" cy="23915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 </a:t>
            </a:r>
          </a:p>
        </p:txBody>
      </p:sp>
      <p:grpSp>
        <p:nvGrpSpPr>
          <p:cNvPr id="42" name="BOTON">
            <a:extLst>
              <a:ext uri="{FF2B5EF4-FFF2-40B4-BE49-F238E27FC236}">
                <a16:creationId xmlns:a16="http://schemas.microsoft.com/office/drawing/2014/main" id="{8D1E93F0-A2AE-4F81-8E0F-85C2A6E70383}"/>
              </a:ext>
            </a:extLst>
          </p:cNvPr>
          <p:cNvGrpSpPr/>
          <p:nvPr/>
        </p:nvGrpSpPr>
        <p:grpSpPr>
          <a:xfrm>
            <a:off x="252569" y="2769703"/>
            <a:ext cx="1851787" cy="1842053"/>
            <a:chOff x="252569" y="2769703"/>
            <a:chExt cx="1851787" cy="1842053"/>
          </a:xfrm>
        </p:grpSpPr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CB38CEF1-DE27-460A-9DF4-FC1F4E6B85A8}"/>
                </a:ext>
              </a:extLst>
            </p:cNvPr>
            <p:cNvSpPr/>
            <p:nvPr/>
          </p:nvSpPr>
          <p:spPr>
            <a:xfrm>
              <a:off x="252569" y="2769703"/>
              <a:ext cx="1851787" cy="1842053"/>
            </a:xfrm>
            <a:prstGeom prst="ellipse">
              <a:avLst/>
            </a:prstGeom>
            <a:solidFill>
              <a:srgbClr val="FF00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52C5AD53-420F-4190-AF48-43CCE38938F6}"/>
                </a:ext>
              </a:extLst>
            </p:cNvPr>
            <p:cNvSpPr txBox="1"/>
            <p:nvPr/>
          </p:nvSpPr>
          <p:spPr>
            <a:xfrm>
              <a:off x="542358" y="3090564"/>
              <a:ext cx="12722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/>
                <a:t>INICIAR DE NUEVO</a:t>
              </a:r>
            </a:p>
          </p:txBody>
        </p:sp>
      </p:grp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816623C-9920-4072-962E-91B4E7168DA8}"/>
              </a:ext>
            </a:extLst>
          </p:cNvPr>
          <p:cNvSpPr txBox="1"/>
          <p:nvPr/>
        </p:nvSpPr>
        <p:spPr>
          <a:xfrm>
            <a:off x="4236904" y="334346"/>
            <a:ext cx="43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err="1">
                <a:solidFill>
                  <a:srgbClr val="002060"/>
                </a:solidFill>
              </a:rPr>
              <a:t>MEMORAMA</a:t>
            </a:r>
            <a:r>
              <a:rPr lang="es-MX" sz="2800" b="1" dirty="0">
                <a:solidFill>
                  <a:srgbClr val="002060"/>
                </a:solidFill>
              </a:rPr>
              <a:t> DE ANIMALES</a:t>
            </a:r>
          </a:p>
        </p:txBody>
      </p:sp>
    </p:spTree>
    <p:extLst>
      <p:ext uri="{BB962C8B-B14F-4D97-AF65-F5344CB8AC3E}">
        <p14:creationId xmlns:p14="http://schemas.microsoft.com/office/powerpoint/2010/main" val="237741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7" grpId="0" animBg="1"/>
      <p:bldP spid="27" grpId="1" animBg="1"/>
      <p:bldP spid="27" grpId="2" animBg="1"/>
      <p:bldP spid="31" grpId="0" animBg="1"/>
      <p:bldP spid="31" grpId="1" animBg="1"/>
      <p:bldP spid="31" grpId="2" animBg="1"/>
      <p:bldP spid="35" grpId="0" animBg="1"/>
      <p:bldP spid="35" grpId="1" animBg="1"/>
      <p:bldP spid="35" grpId="2" animBg="1"/>
      <p:bldP spid="39" grpId="0" animBg="1"/>
      <p:bldP spid="39" grpId="1" animBg="1"/>
      <p:bldP spid="39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Ely Beltran beltran</dc:creator>
  <cp:lastModifiedBy>miapaulettej@gmail.com</cp:lastModifiedBy>
  <cp:revision>12</cp:revision>
  <dcterms:created xsi:type="dcterms:W3CDTF">2021-01-07T15:22:57Z</dcterms:created>
  <dcterms:modified xsi:type="dcterms:W3CDTF">2023-02-28T22:43:49Z</dcterms:modified>
</cp:coreProperties>
</file>